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35"/>
  </p:notesMasterIdLst>
  <p:handoutMasterIdLst>
    <p:handoutMasterId r:id="rId36"/>
  </p:handoutMasterIdLst>
  <p:sldIdLst>
    <p:sldId id="286" r:id="rId6"/>
    <p:sldId id="258" r:id="rId7"/>
    <p:sldId id="257" r:id="rId8"/>
    <p:sldId id="273" r:id="rId9"/>
    <p:sldId id="287" r:id="rId10"/>
    <p:sldId id="260" r:id="rId11"/>
    <p:sldId id="288" r:id="rId12"/>
    <p:sldId id="294" r:id="rId13"/>
    <p:sldId id="272" r:id="rId14"/>
    <p:sldId id="266" r:id="rId15"/>
    <p:sldId id="264" r:id="rId16"/>
    <p:sldId id="270" r:id="rId17"/>
    <p:sldId id="268" r:id="rId18"/>
    <p:sldId id="269" r:id="rId19"/>
    <p:sldId id="289" r:id="rId20"/>
    <p:sldId id="291" r:id="rId21"/>
    <p:sldId id="265" r:id="rId22"/>
    <p:sldId id="275" r:id="rId23"/>
    <p:sldId id="290" r:id="rId24"/>
    <p:sldId id="283" r:id="rId25"/>
    <p:sldId id="284" r:id="rId26"/>
    <p:sldId id="259" r:id="rId27"/>
    <p:sldId id="292" r:id="rId28"/>
    <p:sldId id="2147376805" r:id="rId29"/>
    <p:sldId id="293" r:id="rId30"/>
    <p:sldId id="279" r:id="rId31"/>
    <p:sldId id="281" r:id="rId32"/>
    <p:sldId id="282" r:id="rId33"/>
    <p:sldId id="2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637"/>
    <a:srgbClr val="020315"/>
    <a:srgbClr val="000000"/>
    <a:srgbClr val="00EED7"/>
    <a:srgbClr val="FFFFFF"/>
    <a:srgbClr val="017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244CB-E315-DD4E-A36F-BD63F5534A77}" v="232" dt="2025-04-25T11:12:57.075"/>
    <p1510:client id="{A02A4D7C-42B3-4822-83AB-5E4112932DEB}" v="1910" dt="2025-04-25T13:07:30.249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58"/>
  </p:normalViewPr>
  <p:slideViewPr>
    <p:cSldViewPr snapToGrid="0">
      <p:cViewPr varScale="1">
        <p:scale>
          <a:sx n="116" d="100"/>
          <a:sy n="116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mas Haimi" userId="5efad30d-33cc-4d93-8c73-ed94757cde31" providerId="ADAL" clId="{A02A4D7C-42B3-4822-83AB-5E4112932DEB}"/>
    <pc:docChg chg="undo custSel addSld delSld modSld sldOrd addMainMaster delMainMaster modMainMaster">
      <pc:chgData name="Tuomas Haimi" userId="5efad30d-33cc-4d93-8c73-ed94757cde31" providerId="ADAL" clId="{A02A4D7C-42B3-4822-83AB-5E4112932DEB}" dt="2025-04-25T13:07:30.249" v="1912" actId="6559"/>
      <pc:docMkLst>
        <pc:docMk/>
      </pc:docMkLst>
      <pc:sldChg chg="del">
        <pc:chgData name="Tuomas Haimi" userId="5efad30d-33cc-4d93-8c73-ed94757cde31" providerId="ADAL" clId="{A02A4D7C-42B3-4822-83AB-5E4112932DEB}" dt="2025-04-25T04:50:00.065" v="6" actId="2696"/>
        <pc:sldMkLst>
          <pc:docMk/>
          <pc:sldMk cId="309752196" sldId="256"/>
        </pc:sldMkLst>
      </pc:sldChg>
      <pc:sldChg chg="mod ord chgLayout modNotesTx">
        <pc:chgData name="Tuomas Haimi" userId="5efad30d-33cc-4d93-8c73-ed94757cde31" providerId="ADAL" clId="{A02A4D7C-42B3-4822-83AB-5E4112932DEB}" dt="2025-04-25T04:56:14.892" v="402" actId="20577"/>
        <pc:sldMkLst>
          <pc:docMk/>
          <pc:sldMk cId="3813637184" sldId="257"/>
        </pc:sldMkLst>
      </pc:sldChg>
      <pc:sldChg chg="ord modNotesTx">
        <pc:chgData name="Tuomas Haimi" userId="5efad30d-33cc-4d93-8c73-ed94757cde31" providerId="ADAL" clId="{A02A4D7C-42B3-4822-83AB-5E4112932DEB}" dt="2025-04-25T04:56:56.970" v="444" actId="20577"/>
        <pc:sldMkLst>
          <pc:docMk/>
          <pc:sldMk cId="1224245029" sldId="258"/>
        </pc:sldMkLst>
      </pc:sldChg>
      <pc:sldChg chg="ord modNotesTx">
        <pc:chgData name="Tuomas Haimi" userId="5efad30d-33cc-4d93-8c73-ed94757cde31" providerId="ADAL" clId="{A02A4D7C-42B3-4822-83AB-5E4112932DEB}" dt="2025-04-25T08:05:37.955" v="1735"/>
        <pc:sldMkLst>
          <pc:docMk/>
          <pc:sldMk cId="3164438882" sldId="259"/>
        </pc:sldMkLst>
      </pc:sldChg>
      <pc:sldChg chg="modNotesTx">
        <pc:chgData name="Tuomas Haimi" userId="5efad30d-33cc-4d93-8c73-ed94757cde31" providerId="ADAL" clId="{A02A4D7C-42B3-4822-83AB-5E4112932DEB}" dt="2025-04-25T04:51:36.888" v="61" actId="20577"/>
        <pc:sldMkLst>
          <pc:docMk/>
          <pc:sldMk cId="3659412384" sldId="260"/>
        </pc:sldMkLst>
      </pc:sldChg>
      <pc:sldChg chg="modSp modNotesTx">
        <pc:chgData name="Tuomas Haimi" userId="5efad30d-33cc-4d93-8c73-ed94757cde31" providerId="ADAL" clId="{A02A4D7C-42B3-4822-83AB-5E4112932DEB}" dt="2025-04-25T04:54:53.176" v="286"/>
        <pc:sldMkLst>
          <pc:docMk/>
          <pc:sldMk cId="1163984316" sldId="264"/>
        </pc:sldMkLst>
        <pc:picChg chg="mod">
          <ac:chgData name="Tuomas Haimi" userId="5efad30d-33cc-4d93-8c73-ed94757cde31" providerId="ADAL" clId="{A02A4D7C-42B3-4822-83AB-5E4112932DEB}" dt="2025-04-25T04:54:53.176" v="286"/>
          <ac:picMkLst>
            <pc:docMk/>
            <pc:sldMk cId="1163984316" sldId="264"/>
            <ac:picMk id="13" creationId="{B99E797C-2597-FCE3-9237-6E1982481DF8}"/>
          </ac:picMkLst>
        </pc:picChg>
      </pc:sldChg>
      <pc:sldChg chg="modNotesTx">
        <pc:chgData name="Tuomas Haimi" userId="5efad30d-33cc-4d93-8c73-ed94757cde31" providerId="ADAL" clId="{A02A4D7C-42B3-4822-83AB-5E4112932DEB}" dt="2025-04-25T07:51:58.063" v="1706" actId="20577"/>
        <pc:sldMkLst>
          <pc:docMk/>
          <pc:sldMk cId="2546667788" sldId="265"/>
        </pc:sldMkLst>
      </pc:sldChg>
      <pc:sldChg chg="modNotesTx">
        <pc:chgData name="Tuomas Haimi" userId="5efad30d-33cc-4d93-8c73-ed94757cde31" providerId="ADAL" clId="{A02A4D7C-42B3-4822-83AB-5E4112932DEB}" dt="2025-04-25T07:28:47.325" v="920"/>
        <pc:sldMkLst>
          <pc:docMk/>
          <pc:sldMk cId="153676254" sldId="266"/>
        </pc:sldMkLst>
      </pc:sldChg>
      <pc:sldChg chg="del">
        <pc:chgData name="Tuomas Haimi" userId="5efad30d-33cc-4d93-8c73-ed94757cde31" providerId="ADAL" clId="{A02A4D7C-42B3-4822-83AB-5E4112932DEB}" dt="2025-04-25T07:18:00.621" v="450" actId="2696"/>
        <pc:sldMkLst>
          <pc:docMk/>
          <pc:sldMk cId="790841129" sldId="267"/>
        </pc:sldMkLst>
      </pc:sldChg>
      <pc:sldChg chg="modNotesTx">
        <pc:chgData name="Tuomas Haimi" userId="5efad30d-33cc-4d93-8c73-ed94757cde31" providerId="ADAL" clId="{A02A4D7C-42B3-4822-83AB-5E4112932DEB}" dt="2025-04-25T07:32:59.056" v="1143" actId="20577"/>
        <pc:sldMkLst>
          <pc:docMk/>
          <pc:sldMk cId="4238801678" sldId="268"/>
        </pc:sldMkLst>
      </pc:sldChg>
      <pc:sldChg chg="modNotesTx">
        <pc:chgData name="Tuomas Haimi" userId="5efad30d-33cc-4d93-8c73-ed94757cde31" providerId="ADAL" clId="{A02A4D7C-42B3-4822-83AB-5E4112932DEB}" dt="2025-04-25T07:29:27.168" v="1005" actId="20577"/>
        <pc:sldMkLst>
          <pc:docMk/>
          <pc:sldMk cId="2720997563" sldId="269"/>
        </pc:sldMkLst>
      </pc:sldChg>
      <pc:sldChg chg="modSp mod">
        <pc:chgData name="Tuomas Haimi" userId="5efad30d-33cc-4d93-8c73-ed94757cde31" providerId="ADAL" clId="{A02A4D7C-42B3-4822-83AB-5E4112932DEB}" dt="2025-04-25T07:30:36.592" v="1047" actId="5793"/>
        <pc:sldMkLst>
          <pc:docMk/>
          <pc:sldMk cId="3598847845" sldId="270"/>
        </pc:sldMkLst>
        <pc:spChg chg="mod">
          <ac:chgData name="Tuomas Haimi" userId="5efad30d-33cc-4d93-8c73-ed94757cde31" providerId="ADAL" clId="{A02A4D7C-42B3-4822-83AB-5E4112932DEB}" dt="2025-04-25T07:30:32.864" v="1045" actId="5793"/>
          <ac:spMkLst>
            <pc:docMk/>
            <pc:sldMk cId="3598847845" sldId="270"/>
            <ac:spMk id="8" creationId="{EAF370B0-1A57-3C05-7044-CAEABE9C274E}"/>
          </ac:spMkLst>
        </pc:spChg>
        <pc:spChg chg="mod">
          <ac:chgData name="Tuomas Haimi" userId="5efad30d-33cc-4d93-8c73-ed94757cde31" providerId="ADAL" clId="{A02A4D7C-42B3-4822-83AB-5E4112932DEB}" dt="2025-04-25T07:30:35.569" v="1046" actId="5793"/>
          <ac:spMkLst>
            <pc:docMk/>
            <pc:sldMk cId="3598847845" sldId="270"/>
            <ac:spMk id="9" creationId="{C119A508-B1DD-8384-75F8-5FF1D34F7564}"/>
          </ac:spMkLst>
        </pc:spChg>
        <pc:spChg chg="mod">
          <ac:chgData name="Tuomas Haimi" userId="5efad30d-33cc-4d93-8c73-ed94757cde31" providerId="ADAL" clId="{A02A4D7C-42B3-4822-83AB-5E4112932DEB}" dt="2025-04-25T07:30:36.592" v="1047" actId="5793"/>
          <ac:spMkLst>
            <pc:docMk/>
            <pc:sldMk cId="3598847845" sldId="270"/>
            <ac:spMk id="11" creationId="{8F7BE460-2400-D83A-FC18-305168E47910}"/>
          </ac:spMkLst>
        </pc:spChg>
      </pc:sldChg>
      <pc:sldChg chg="modNotesTx">
        <pc:chgData name="Tuomas Haimi" userId="5efad30d-33cc-4d93-8c73-ed94757cde31" providerId="ADAL" clId="{A02A4D7C-42B3-4822-83AB-5E4112932DEB}" dt="2025-04-25T07:28:40.401" v="919" actId="20577"/>
        <pc:sldMkLst>
          <pc:docMk/>
          <pc:sldMk cId="1754746089" sldId="272"/>
        </pc:sldMkLst>
      </pc:sldChg>
      <pc:sldChg chg="modNotesTx">
        <pc:chgData name="Tuomas Haimi" userId="5efad30d-33cc-4d93-8c73-ed94757cde31" providerId="ADAL" clId="{A02A4D7C-42B3-4822-83AB-5E4112932DEB}" dt="2025-04-25T07:27:46.623" v="771" actId="20577"/>
        <pc:sldMkLst>
          <pc:docMk/>
          <pc:sldMk cId="2589586552" sldId="273"/>
        </pc:sldMkLst>
      </pc:sldChg>
      <pc:sldChg chg="modSp mod modNotesTx">
        <pc:chgData name="Tuomas Haimi" userId="5efad30d-33cc-4d93-8c73-ed94757cde31" providerId="ADAL" clId="{A02A4D7C-42B3-4822-83AB-5E4112932DEB}" dt="2025-04-25T07:32:07.864" v="1107" actId="20577"/>
        <pc:sldMkLst>
          <pc:docMk/>
          <pc:sldMk cId="95629547" sldId="275"/>
        </pc:sldMkLst>
        <pc:spChg chg="mod">
          <ac:chgData name="Tuomas Haimi" userId="5efad30d-33cc-4d93-8c73-ed94757cde31" providerId="ADAL" clId="{A02A4D7C-42B3-4822-83AB-5E4112932DEB}" dt="2025-04-25T07:31:39.751" v="1066" actId="20577"/>
          <ac:spMkLst>
            <pc:docMk/>
            <pc:sldMk cId="95629547" sldId="275"/>
            <ac:spMk id="2" creationId="{2A0993F5-5EB8-C2E4-2BD0-26A0D92AE502}"/>
          </ac:spMkLst>
        </pc:spChg>
      </pc:sldChg>
      <pc:sldChg chg="del">
        <pc:chgData name="Tuomas Haimi" userId="5efad30d-33cc-4d93-8c73-ed94757cde31" providerId="ADAL" clId="{A02A4D7C-42B3-4822-83AB-5E4112932DEB}" dt="2025-04-25T07:28:56.436" v="921" actId="2696"/>
        <pc:sldMkLst>
          <pc:docMk/>
          <pc:sldMk cId="2592362020" sldId="276"/>
        </pc:sldMkLst>
      </pc:sldChg>
      <pc:sldChg chg="addSp modSp mod">
        <pc:chgData name="Tuomas Haimi" userId="5efad30d-33cc-4d93-8c73-ed94757cde31" providerId="ADAL" clId="{A02A4D7C-42B3-4822-83AB-5E4112932DEB}" dt="2025-04-25T08:10:43.395" v="1844" actId="20577"/>
        <pc:sldMkLst>
          <pc:docMk/>
          <pc:sldMk cId="3566358610" sldId="279"/>
        </pc:sldMkLst>
        <pc:spChg chg="mod">
          <ac:chgData name="Tuomas Haimi" userId="5efad30d-33cc-4d93-8c73-ed94757cde31" providerId="ADAL" clId="{A02A4D7C-42B3-4822-83AB-5E4112932DEB}" dt="2025-04-25T08:10:43.395" v="1844" actId="20577"/>
          <ac:spMkLst>
            <pc:docMk/>
            <pc:sldMk cId="3566358610" sldId="279"/>
            <ac:spMk id="5" creationId="{4D16F99D-A9D0-7BF1-8402-8A00710D2D5C}"/>
          </ac:spMkLst>
        </pc:spChg>
        <pc:spChg chg="mod">
          <ac:chgData name="Tuomas Haimi" userId="5efad30d-33cc-4d93-8c73-ed94757cde31" providerId="ADAL" clId="{A02A4D7C-42B3-4822-83AB-5E4112932DEB}" dt="2025-04-25T08:10:36.622" v="1829" actId="20577"/>
          <ac:spMkLst>
            <pc:docMk/>
            <pc:sldMk cId="3566358610" sldId="279"/>
            <ac:spMk id="6" creationId="{521069CF-644D-992A-705B-E513950D4632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10" creationId="{1909B735-15E9-38C4-869B-92B8DC0AFD68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11" creationId="{D5B0C6A2-D97C-E6AD-CE18-107BCA147E45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16" creationId="{2D6C21F4-1D64-763A-7BC9-972FAF3CF5DB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17" creationId="{6C5FD642-BB99-261D-38F1-32112E51B901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20" creationId="{22009F12-6777-ADDE-F117-89B82D124CC2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24" creationId="{E4FEFA41-49F4-6B85-56C2-07A721493370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26" creationId="{E82D12C8-7EC6-B611-2743-1BF83790CB3B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27" creationId="{7D45B686-3AE8-67A8-152A-31B47BFD537D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29" creationId="{4165DC22-E36C-5BDD-3EDD-A15C2D61E1B0}"/>
          </ac:spMkLst>
        </pc:spChg>
        <pc:spChg chg="add mod">
          <ac:chgData name="Tuomas Haimi" userId="5efad30d-33cc-4d93-8c73-ed94757cde31" providerId="ADAL" clId="{A02A4D7C-42B3-4822-83AB-5E4112932DEB}" dt="2025-04-25T08:10:28.276" v="1811"/>
          <ac:spMkLst>
            <pc:docMk/>
            <pc:sldMk cId="3566358610" sldId="279"/>
            <ac:spMk id="30" creationId="{CCEA3E8A-1085-45B4-B90B-1855976C831A}"/>
          </ac:spMkLst>
        </pc:spChg>
      </pc:sldChg>
      <pc:sldChg chg="modSp mod">
        <pc:chgData name="Tuomas Haimi" userId="5efad30d-33cc-4d93-8c73-ed94757cde31" providerId="ADAL" clId="{A02A4D7C-42B3-4822-83AB-5E4112932DEB}" dt="2025-04-25T13:07:30.249" v="1912" actId="6559"/>
        <pc:sldMkLst>
          <pc:docMk/>
          <pc:sldMk cId="3031796162" sldId="284"/>
        </pc:sldMkLst>
        <pc:spChg chg="mod">
          <ac:chgData name="Tuomas Haimi" userId="5efad30d-33cc-4d93-8c73-ed94757cde31" providerId="ADAL" clId="{A02A4D7C-42B3-4822-83AB-5E4112932DEB}" dt="2025-04-25T13:07:16.482" v="1909" actId="6559"/>
          <ac:spMkLst>
            <pc:docMk/>
            <pc:sldMk cId="3031796162" sldId="284"/>
            <ac:spMk id="5" creationId="{95470091-8325-00FD-F8FB-04F9D0ABB772}"/>
          </ac:spMkLst>
        </pc:spChg>
        <pc:spChg chg="mod">
          <ac:chgData name="Tuomas Haimi" userId="5efad30d-33cc-4d93-8c73-ed94757cde31" providerId="ADAL" clId="{A02A4D7C-42B3-4822-83AB-5E4112932DEB}" dt="2025-04-25T13:07:20.688" v="1910" actId="6559"/>
          <ac:spMkLst>
            <pc:docMk/>
            <pc:sldMk cId="3031796162" sldId="284"/>
            <ac:spMk id="7" creationId="{61D4AA73-1A9B-3E50-162C-82CF099B45D4}"/>
          </ac:spMkLst>
        </pc:spChg>
        <pc:spChg chg="mod">
          <ac:chgData name="Tuomas Haimi" userId="5efad30d-33cc-4d93-8c73-ed94757cde31" providerId="ADAL" clId="{A02A4D7C-42B3-4822-83AB-5E4112932DEB}" dt="2025-04-25T13:07:26.829" v="1911" actId="6559"/>
          <ac:spMkLst>
            <pc:docMk/>
            <pc:sldMk cId="3031796162" sldId="284"/>
            <ac:spMk id="18" creationId="{69C26833-00F6-5E03-2C91-5D8FF11943C3}"/>
          </ac:spMkLst>
        </pc:spChg>
        <pc:spChg chg="mod">
          <ac:chgData name="Tuomas Haimi" userId="5efad30d-33cc-4d93-8c73-ed94757cde31" providerId="ADAL" clId="{A02A4D7C-42B3-4822-83AB-5E4112932DEB}" dt="2025-04-25T13:07:30.249" v="1912" actId="6559"/>
          <ac:spMkLst>
            <pc:docMk/>
            <pc:sldMk cId="3031796162" sldId="284"/>
            <ac:spMk id="19" creationId="{E274E0B6-15A9-74CC-5E1E-FB3396DEC040}"/>
          </ac:spMkLst>
        </pc:spChg>
      </pc:sldChg>
      <pc:sldChg chg="mod chgLayout">
        <pc:chgData name="Tuomas Haimi" userId="5efad30d-33cc-4d93-8c73-ed94757cde31" providerId="ADAL" clId="{A02A4D7C-42B3-4822-83AB-5E4112932DEB}" dt="2025-04-25T04:49:56.346" v="5" actId="700"/>
        <pc:sldMkLst>
          <pc:docMk/>
          <pc:sldMk cId="2749626403" sldId="286"/>
        </pc:sldMkLst>
      </pc:sldChg>
      <pc:sldChg chg="modNotesTx">
        <pc:chgData name="Tuomas Haimi" userId="5efad30d-33cc-4d93-8c73-ed94757cde31" providerId="ADAL" clId="{A02A4D7C-42B3-4822-83AB-5E4112932DEB}" dt="2025-04-25T07:28:00.564" v="799" actId="20577"/>
        <pc:sldMkLst>
          <pc:docMk/>
          <pc:sldMk cId="2326315905" sldId="287"/>
        </pc:sldMkLst>
      </pc:sldChg>
      <pc:sldChg chg="addSp modSp new mod modClrScheme chgLayout modNotesTx">
        <pc:chgData name="Tuomas Haimi" userId="5efad30d-33cc-4d93-8c73-ed94757cde31" providerId="ADAL" clId="{A02A4D7C-42B3-4822-83AB-5E4112932DEB}" dt="2025-04-25T09:56:10.850" v="1903" actId="20577"/>
        <pc:sldMkLst>
          <pc:docMk/>
          <pc:sldMk cId="434599261" sldId="288"/>
        </pc:sldMkLst>
        <pc:spChg chg="add mod">
          <ac:chgData name="Tuomas Haimi" userId="5efad30d-33cc-4d93-8c73-ed94757cde31" providerId="ADAL" clId="{A02A4D7C-42B3-4822-83AB-5E4112932DEB}" dt="2025-04-25T09:55:39.820" v="1845" actId="20577"/>
          <ac:spMkLst>
            <pc:docMk/>
            <pc:sldMk cId="434599261" sldId="288"/>
            <ac:spMk id="2" creationId="{C94E57A9-8ED8-1FB5-1948-55868F598BCF}"/>
          </ac:spMkLst>
        </pc:spChg>
        <pc:spChg chg="add mod">
          <ac:chgData name="Tuomas Haimi" userId="5efad30d-33cc-4d93-8c73-ed94757cde31" providerId="ADAL" clId="{A02A4D7C-42B3-4822-83AB-5E4112932DEB}" dt="2025-04-25T07:22:18.667" v="467" actId="20577"/>
          <ac:spMkLst>
            <pc:docMk/>
            <pc:sldMk cId="434599261" sldId="288"/>
            <ac:spMk id="3" creationId="{361F340A-37CD-BB59-1510-85E778865D20}"/>
          </ac:spMkLst>
        </pc:spChg>
        <pc:spChg chg="add mod">
          <ac:chgData name="Tuomas Haimi" userId="5efad30d-33cc-4d93-8c73-ed94757cde31" providerId="ADAL" clId="{A02A4D7C-42B3-4822-83AB-5E4112932DEB}" dt="2025-04-25T07:22:26.488" v="477" actId="20577"/>
          <ac:spMkLst>
            <pc:docMk/>
            <pc:sldMk cId="434599261" sldId="288"/>
            <ac:spMk id="4" creationId="{BFA9A7C9-225E-0BC1-47CA-545DCDC88007}"/>
          </ac:spMkLst>
        </pc:spChg>
        <pc:spChg chg="add mod">
          <ac:chgData name="Tuomas Haimi" userId="5efad30d-33cc-4d93-8c73-ed94757cde31" providerId="ADAL" clId="{A02A4D7C-42B3-4822-83AB-5E4112932DEB}" dt="2025-04-25T07:22:15.096" v="463" actId="20577"/>
          <ac:spMkLst>
            <pc:docMk/>
            <pc:sldMk cId="434599261" sldId="288"/>
            <ac:spMk id="5" creationId="{16A7A6F5-6AD9-A46A-FF8E-67D85362682F}"/>
          </ac:spMkLst>
        </pc:spChg>
        <pc:spChg chg="add mod">
          <ac:chgData name="Tuomas Haimi" userId="5efad30d-33cc-4d93-8c73-ed94757cde31" providerId="ADAL" clId="{A02A4D7C-42B3-4822-83AB-5E4112932DEB}" dt="2025-04-25T07:22:22.591" v="474" actId="20577"/>
          <ac:spMkLst>
            <pc:docMk/>
            <pc:sldMk cId="434599261" sldId="288"/>
            <ac:spMk id="6" creationId="{E0D01DC6-C65E-3BA9-20F8-CD00CC7DCBF5}"/>
          </ac:spMkLst>
        </pc:spChg>
        <pc:spChg chg="add mod">
          <ac:chgData name="Tuomas Haimi" userId="5efad30d-33cc-4d93-8c73-ed94757cde31" providerId="ADAL" clId="{A02A4D7C-42B3-4822-83AB-5E4112932DEB}" dt="2025-04-25T07:22:31.863" v="486" actId="20577"/>
          <ac:spMkLst>
            <pc:docMk/>
            <pc:sldMk cId="434599261" sldId="288"/>
            <ac:spMk id="7" creationId="{D4B8FBBA-2602-5C12-D8F3-087ADFCE0529}"/>
          </ac:spMkLst>
        </pc:spChg>
        <pc:spChg chg="mod">
          <ac:chgData name="Tuomas Haimi" userId="5efad30d-33cc-4d93-8c73-ed94757cde31" providerId="ADAL" clId="{A02A4D7C-42B3-4822-83AB-5E4112932DEB}" dt="2025-04-25T07:23:47.938" v="536" actId="20577"/>
          <ac:spMkLst>
            <pc:docMk/>
            <pc:sldMk cId="434599261" sldId="288"/>
            <ac:spMk id="8" creationId="{8F5CA2C8-459C-FDFA-3502-3025BF6D24DE}"/>
          </ac:spMkLst>
        </pc:spChg>
        <pc:spChg chg="mod">
          <ac:chgData name="Tuomas Haimi" userId="5efad30d-33cc-4d93-8c73-ed94757cde31" providerId="ADAL" clId="{A02A4D7C-42B3-4822-83AB-5E4112932DEB}" dt="2025-04-25T07:24:23.559" v="550" actId="20577"/>
          <ac:spMkLst>
            <pc:docMk/>
            <pc:sldMk cId="434599261" sldId="288"/>
            <ac:spMk id="9" creationId="{2C36B780-BCF9-DE86-EDFE-8973A83CAEBE}"/>
          </ac:spMkLst>
        </pc:spChg>
        <pc:spChg chg="mod">
          <ac:chgData name="Tuomas Haimi" userId="5efad30d-33cc-4d93-8c73-ed94757cde31" providerId="ADAL" clId="{A02A4D7C-42B3-4822-83AB-5E4112932DEB}" dt="2025-04-25T07:23:41.584" v="528" actId="20577"/>
          <ac:spMkLst>
            <pc:docMk/>
            <pc:sldMk cId="434599261" sldId="288"/>
            <ac:spMk id="10" creationId="{C469F4AE-A05A-8032-670B-F1EF7C4CB725}"/>
          </ac:spMkLst>
        </pc:spChg>
        <pc:spChg chg="mod">
          <ac:chgData name="Tuomas Haimi" userId="5efad30d-33cc-4d93-8c73-ed94757cde31" providerId="ADAL" clId="{A02A4D7C-42B3-4822-83AB-5E4112932DEB}" dt="2025-04-25T07:23:54.096" v="548" actId="20577"/>
          <ac:spMkLst>
            <pc:docMk/>
            <pc:sldMk cId="434599261" sldId="288"/>
            <ac:spMk id="11" creationId="{5A307A20-5070-FC6E-FB68-9AD0C10B3E49}"/>
          </ac:spMkLst>
        </pc:spChg>
        <pc:spChg chg="mod">
          <ac:chgData name="Tuomas Haimi" userId="5efad30d-33cc-4d93-8c73-ed94757cde31" providerId="ADAL" clId="{A02A4D7C-42B3-4822-83AB-5E4112932DEB}" dt="2025-04-25T07:24:34.175" v="581" actId="20577"/>
          <ac:spMkLst>
            <pc:docMk/>
            <pc:sldMk cId="434599261" sldId="288"/>
            <ac:spMk id="12" creationId="{BF81C975-7C50-16B6-936A-6EE8474A7E86}"/>
          </ac:spMkLst>
        </pc:spChg>
        <pc:spChg chg="mod">
          <ac:chgData name="Tuomas Haimi" userId="5efad30d-33cc-4d93-8c73-ed94757cde31" providerId="ADAL" clId="{A02A4D7C-42B3-4822-83AB-5E4112932DEB}" dt="2025-04-25T07:23:32.641" v="510" actId="20577"/>
          <ac:spMkLst>
            <pc:docMk/>
            <pc:sldMk cId="434599261" sldId="288"/>
            <ac:spMk id="13" creationId="{D0B8CF40-4A30-2F3C-A788-665202C806F2}"/>
          </ac:spMkLst>
        </pc:spChg>
        <pc:spChg chg="mod">
          <ac:chgData name="Tuomas Haimi" userId="5efad30d-33cc-4d93-8c73-ed94757cde31" providerId="ADAL" clId="{A02A4D7C-42B3-4822-83AB-5E4112932DEB}" dt="2025-04-25T07:22:38.199" v="499" actId="20577"/>
          <ac:spMkLst>
            <pc:docMk/>
            <pc:sldMk cId="434599261" sldId="288"/>
            <ac:spMk id="14" creationId="{17EE263D-251B-C23F-DC1C-F5F14AE5755C}"/>
          </ac:spMkLst>
        </pc:spChg>
        <pc:spChg chg="add mod">
          <ac:chgData name="Tuomas Haimi" userId="5efad30d-33cc-4d93-8c73-ed94757cde31" providerId="ADAL" clId="{A02A4D7C-42B3-4822-83AB-5E4112932DEB}" dt="2025-04-25T07:24:52.871" v="585" actId="20577"/>
          <ac:spMkLst>
            <pc:docMk/>
            <pc:sldMk cId="434599261" sldId="288"/>
            <ac:spMk id="15" creationId="{B0DDB3AE-235D-07B2-C9CB-23513B15CB55}"/>
          </ac:spMkLst>
        </pc:spChg>
        <pc:spChg chg="mod">
          <ac:chgData name="Tuomas Haimi" userId="5efad30d-33cc-4d93-8c73-ed94757cde31" providerId="ADAL" clId="{A02A4D7C-42B3-4822-83AB-5E4112932DEB}" dt="2025-04-25T07:25:22.134" v="605" actId="27636"/>
          <ac:spMkLst>
            <pc:docMk/>
            <pc:sldMk cId="434599261" sldId="288"/>
            <ac:spMk id="16" creationId="{03C4E675-09AE-6A30-C304-E608113CE5F7}"/>
          </ac:spMkLst>
        </pc:spChg>
        <pc:spChg chg="add mod">
          <ac:chgData name="Tuomas Haimi" userId="5efad30d-33cc-4d93-8c73-ed94757cde31" providerId="ADAL" clId="{A02A4D7C-42B3-4822-83AB-5E4112932DEB}" dt="2025-04-25T07:25:41.656" v="609" actId="20577"/>
          <ac:spMkLst>
            <pc:docMk/>
            <pc:sldMk cId="434599261" sldId="288"/>
            <ac:spMk id="17" creationId="{43DC0ACE-B30E-05E1-1FD1-4B2FA0E106E1}"/>
          </ac:spMkLst>
        </pc:spChg>
        <pc:spChg chg="mod">
          <ac:chgData name="Tuomas Haimi" userId="5efad30d-33cc-4d93-8c73-ed94757cde31" providerId="ADAL" clId="{A02A4D7C-42B3-4822-83AB-5E4112932DEB}" dt="2025-04-25T07:25:45.736" v="621" actId="20577"/>
          <ac:spMkLst>
            <pc:docMk/>
            <pc:sldMk cId="434599261" sldId="288"/>
            <ac:spMk id="18" creationId="{BC361E0D-634F-12C6-19AA-70903BCBDBB1}"/>
          </ac:spMkLst>
        </pc:spChg>
        <pc:spChg chg="mod">
          <ac:chgData name="Tuomas Haimi" userId="5efad30d-33cc-4d93-8c73-ed94757cde31" providerId="ADAL" clId="{A02A4D7C-42B3-4822-83AB-5E4112932DEB}" dt="2025-04-25T07:25:51.600" v="625" actId="20577"/>
          <ac:spMkLst>
            <pc:docMk/>
            <pc:sldMk cId="434599261" sldId="288"/>
            <ac:spMk id="19" creationId="{5A5F862A-B1C4-9827-C1EF-E2B0E267692F}"/>
          </ac:spMkLst>
        </pc:spChg>
        <pc:spChg chg="add mod">
          <ac:chgData name="Tuomas Haimi" userId="5efad30d-33cc-4d93-8c73-ed94757cde31" providerId="ADAL" clId="{A02A4D7C-42B3-4822-83AB-5E4112932DEB}" dt="2025-04-25T07:26:11.686" v="655" actId="20577"/>
          <ac:spMkLst>
            <pc:docMk/>
            <pc:sldMk cId="434599261" sldId="288"/>
            <ac:spMk id="20" creationId="{14E795B1-4D7A-8686-A3EC-06B6CBE6A469}"/>
          </ac:spMkLst>
        </pc:spChg>
        <pc:spChg chg="mod">
          <ac:chgData name="Tuomas Haimi" userId="5efad30d-33cc-4d93-8c73-ed94757cde31" providerId="ADAL" clId="{A02A4D7C-42B3-4822-83AB-5E4112932DEB}" dt="2025-04-25T07:26:25.824" v="659" actId="20577"/>
          <ac:spMkLst>
            <pc:docMk/>
            <pc:sldMk cId="434599261" sldId="288"/>
            <ac:spMk id="21" creationId="{08672AC0-48EF-5DA4-0925-A86083B3F361}"/>
          </ac:spMkLst>
        </pc:spChg>
        <pc:spChg chg="mod">
          <ac:chgData name="Tuomas Haimi" userId="5efad30d-33cc-4d93-8c73-ed94757cde31" providerId="ADAL" clId="{A02A4D7C-42B3-4822-83AB-5E4112932DEB}" dt="2025-04-25T07:26:37.928" v="676" actId="20577"/>
          <ac:spMkLst>
            <pc:docMk/>
            <pc:sldMk cId="434599261" sldId="288"/>
            <ac:spMk id="22" creationId="{026A4755-4E39-0720-72F7-DB780A0E9E72}"/>
          </ac:spMkLst>
        </pc:spChg>
        <pc:spChg chg="add mod">
          <ac:chgData name="Tuomas Haimi" userId="5efad30d-33cc-4d93-8c73-ed94757cde31" providerId="ADAL" clId="{A02A4D7C-42B3-4822-83AB-5E4112932DEB}" dt="2025-04-25T07:26:42.201" v="680" actId="20577"/>
          <ac:spMkLst>
            <pc:docMk/>
            <pc:sldMk cId="434599261" sldId="288"/>
            <ac:spMk id="23" creationId="{772C0337-5B51-BF95-35EC-B74C4B204B5D}"/>
          </ac:spMkLst>
        </pc:spChg>
        <pc:spChg chg="mod">
          <ac:chgData name="Tuomas Haimi" userId="5efad30d-33cc-4d93-8c73-ed94757cde31" providerId="ADAL" clId="{A02A4D7C-42B3-4822-83AB-5E4112932DEB}" dt="2025-04-25T07:26:56.210" v="701" actId="20577"/>
          <ac:spMkLst>
            <pc:docMk/>
            <pc:sldMk cId="434599261" sldId="288"/>
            <ac:spMk id="24" creationId="{3C85CAE3-4F98-E80A-D1F7-CCA61DE9F765}"/>
          </ac:spMkLst>
        </pc:spChg>
        <pc:spChg chg="mod">
          <ac:chgData name="Tuomas Haimi" userId="5efad30d-33cc-4d93-8c73-ed94757cde31" providerId="ADAL" clId="{A02A4D7C-42B3-4822-83AB-5E4112932DEB}" dt="2025-04-25T07:26:59.999" v="705" actId="20577"/>
          <ac:spMkLst>
            <pc:docMk/>
            <pc:sldMk cId="434599261" sldId="288"/>
            <ac:spMk id="25" creationId="{85A86142-432C-DC5C-D2E1-B2BF11E0E72E}"/>
          </ac:spMkLst>
        </pc:spChg>
        <pc:spChg chg="mod">
          <ac:chgData name="Tuomas Haimi" userId="5efad30d-33cc-4d93-8c73-ed94757cde31" providerId="ADAL" clId="{A02A4D7C-42B3-4822-83AB-5E4112932DEB}" dt="2025-04-25T07:27:11.088" v="721" actId="20577"/>
          <ac:spMkLst>
            <pc:docMk/>
            <pc:sldMk cId="434599261" sldId="288"/>
            <ac:spMk id="26" creationId="{78033439-4B0C-4EDA-913B-4C96CE321C6E}"/>
          </ac:spMkLst>
        </pc:spChg>
      </pc:sldChg>
      <pc:sldChg chg="addSp delSp modSp new del mod modClrScheme chgLayout">
        <pc:chgData name="Tuomas Haimi" userId="5efad30d-33cc-4d93-8c73-ed94757cde31" providerId="ADAL" clId="{A02A4D7C-42B3-4822-83AB-5E4112932DEB}" dt="2025-04-25T04:58:14.170" v="447" actId="2696"/>
        <pc:sldMkLst>
          <pc:docMk/>
          <pc:sldMk cId="4166520214" sldId="288"/>
        </pc:sldMkLst>
        <pc:spChg chg="del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3" creationId="{CDEAA6ED-6D3F-AD2F-0E89-C0022E358617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4" creationId="{78852674-D143-D7FB-3E04-D5FEEE647A85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5" creationId="{FFE75E9C-CD26-EC21-B40D-5C17D1BF2461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6" creationId="{671BD152-02CC-C7BF-8C03-D238A2D21C75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7" creationId="{A8598188-6A7B-10F3-D289-BF2CD7D095F8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8" creationId="{79C098E7-F93D-6FF5-625D-DD2EA707FC0F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9" creationId="{91E3EE54-0335-255A-AFD1-544F35557431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10" creationId="{3883C12A-7875-4B35-5DB0-E35ACCA1F6E1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12" creationId="{7968B0E9-9A90-B433-4C4F-2C8FE1F94CC9}"/>
          </ac:spMkLst>
        </pc:spChg>
        <pc:spChg chg="add mod ord">
          <ac:chgData name="Tuomas Haimi" userId="5efad30d-33cc-4d93-8c73-ed94757cde31" providerId="ADAL" clId="{A02A4D7C-42B3-4822-83AB-5E4112932DEB}" dt="2025-04-25T04:58:06.365" v="446" actId="700"/>
          <ac:spMkLst>
            <pc:docMk/>
            <pc:sldMk cId="4166520214" sldId="288"/>
            <ac:spMk id="14" creationId="{2355AFF6-C208-2CD2-6E13-9F543B66FB49}"/>
          </ac:spMkLst>
        </pc:spChg>
      </pc:sldChg>
      <pc:sldChg chg="addSp delSp modSp new mod modClrScheme chgLayout">
        <pc:chgData name="Tuomas Haimi" userId="5efad30d-33cc-4d93-8c73-ed94757cde31" providerId="ADAL" clId="{A02A4D7C-42B3-4822-83AB-5E4112932DEB}" dt="2025-04-25T08:08:58.009" v="1809" actId="20577"/>
        <pc:sldMkLst>
          <pc:docMk/>
          <pc:sldMk cId="1484590749" sldId="289"/>
        </pc:sldMkLst>
        <pc:spChg chg="del mod ord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3" creationId="{2F31155E-25ED-736F-7C9A-B3ABCE5EBCC4}"/>
          </ac:spMkLst>
        </pc:spChg>
        <pc:spChg chg="del mod ord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4" creationId="{83A58238-A87D-6A1B-A089-181AF9FFC9C5}"/>
          </ac:spMkLst>
        </pc:spChg>
        <pc:spChg chg="del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6" creationId="{CFAC6A2B-56C2-2237-7623-9D0F3EAE7F9D}"/>
          </ac:spMkLst>
        </pc:spChg>
        <pc:spChg chg="del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7" creationId="{2262C3CD-4BB4-593D-9DED-9B37FB461A58}"/>
          </ac:spMkLst>
        </pc:spChg>
        <pc:spChg chg="del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8" creationId="{2D9A773A-24E8-5DFD-9E0F-722FC579E4E2}"/>
          </ac:spMkLst>
        </pc:spChg>
        <pc:spChg chg="del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10" creationId="{5F30F00F-0B56-07B3-18C7-F76F6430FF21}"/>
          </ac:spMkLst>
        </pc:spChg>
        <pc:spChg chg="del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11" creationId="{A38346F0-F9EA-40B2-D8A0-1D7AE99BDDE8}"/>
          </ac:spMkLst>
        </pc:spChg>
        <pc:spChg chg="del">
          <ac:chgData name="Tuomas Haimi" userId="5efad30d-33cc-4d93-8c73-ed94757cde31" providerId="ADAL" clId="{A02A4D7C-42B3-4822-83AB-5E4112932DEB}" dt="2025-04-25T07:33:31.706" v="1145" actId="700"/>
          <ac:spMkLst>
            <pc:docMk/>
            <pc:sldMk cId="1484590749" sldId="289"/>
            <ac:spMk id="12" creationId="{1AA37C22-C330-E651-F3CF-C5A8800AA55B}"/>
          </ac:spMkLst>
        </pc:spChg>
        <pc:spChg chg="add mod ord">
          <ac:chgData name="Tuomas Haimi" userId="5efad30d-33cc-4d93-8c73-ed94757cde31" providerId="ADAL" clId="{A02A4D7C-42B3-4822-83AB-5E4112932DEB}" dt="2025-04-25T08:08:58.009" v="1809" actId="20577"/>
          <ac:spMkLst>
            <pc:docMk/>
            <pc:sldMk cId="1484590749" sldId="289"/>
            <ac:spMk id="13" creationId="{BC712043-7E1A-58B7-95F8-50C47C2B21B5}"/>
          </ac:spMkLst>
        </pc:spChg>
        <pc:spChg chg="add mod ord">
          <ac:chgData name="Tuomas Haimi" userId="5efad30d-33cc-4d93-8c73-ed94757cde31" providerId="ADAL" clId="{A02A4D7C-42B3-4822-83AB-5E4112932DEB}" dt="2025-04-25T07:34:01.489" v="1221" actId="20577"/>
          <ac:spMkLst>
            <pc:docMk/>
            <pc:sldMk cId="1484590749" sldId="289"/>
            <ac:spMk id="14" creationId="{190E35BD-A2D9-A19F-0325-AC9DA41C7F3E}"/>
          </ac:spMkLst>
        </pc:spChg>
        <pc:spChg chg="mod">
          <ac:chgData name="Tuomas Haimi" userId="5efad30d-33cc-4d93-8c73-ed94757cde31" providerId="ADAL" clId="{A02A4D7C-42B3-4822-83AB-5E4112932DEB}" dt="2025-04-25T07:33:37.041" v="1154" actId="20577"/>
          <ac:spMkLst>
            <pc:docMk/>
            <pc:sldMk cId="1484590749" sldId="289"/>
            <ac:spMk id="15" creationId="{2E34BF4A-330E-4082-EF6F-2D7589EF60BB}"/>
          </ac:spMkLst>
        </pc:spChg>
      </pc:sldChg>
      <pc:sldChg chg="addSp delSp modSp new mod modClrScheme chgLayout modNotesTx">
        <pc:chgData name="Tuomas Haimi" userId="5efad30d-33cc-4d93-8c73-ed94757cde31" providerId="ADAL" clId="{A02A4D7C-42B3-4822-83AB-5E4112932DEB}" dt="2025-04-25T07:42:09.440" v="1306" actId="20577"/>
        <pc:sldMkLst>
          <pc:docMk/>
          <pc:sldMk cId="1514501157" sldId="290"/>
        </pc:sldMkLst>
        <pc:spChg chg="del">
          <ac:chgData name="Tuomas Haimi" userId="5efad30d-33cc-4d93-8c73-ed94757cde31" providerId="ADAL" clId="{A02A4D7C-42B3-4822-83AB-5E4112932DEB}" dt="2025-04-25T07:34:23.929" v="1223" actId="700"/>
          <ac:spMkLst>
            <pc:docMk/>
            <pc:sldMk cId="1514501157" sldId="290"/>
            <ac:spMk id="2" creationId="{C29929FA-406B-CE0D-9EB3-17813861D083}"/>
          </ac:spMkLst>
        </pc:spChg>
        <pc:spChg chg="del">
          <ac:chgData name="Tuomas Haimi" userId="5efad30d-33cc-4d93-8c73-ed94757cde31" providerId="ADAL" clId="{A02A4D7C-42B3-4822-83AB-5E4112932DEB}" dt="2025-04-25T07:34:23.929" v="1223" actId="700"/>
          <ac:spMkLst>
            <pc:docMk/>
            <pc:sldMk cId="1514501157" sldId="290"/>
            <ac:spMk id="3" creationId="{0CB6D830-28C5-EA60-6AC5-9C6E52CCE31B}"/>
          </ac:spMkLst>
        </pc:spChg>
        <pc:spChg chg="del">
          <ac:chgData name="Tuomas Haimi" userId="5efad30d-33cc-4d93-8c73-ed94757cde31" providerId="ADAL" clId="{A02A4D7C-42B3-4822-83AB-5E4112932DEB}" dt="2025-04-25T07:34:23.929" v="1223" actId="700"/>
          <ac:spMkLst>
            <pc:docMk/>
            <pc:sldMk cId="1514501157" sldId="290"/>
            <ac:spMk id="4" creationId="{0604726B-5C61-A47B-587E-0909916E0251}"/>
          </ac:spMkLst>
        </pc:spChg>
        <pc:spChg chg="del">
          <ac:chgData name="Tuomas Haimi" userId="5efad30d-33cc-4d93-8c73-ed94757cde31" providerId="ADAL" clId="{A02A4D7C-42B3-4822-83AB-5E4112932DEB}" dt="2025-04-25T07:34:23.929" v="1223" actId="700"/>
          <ac:spMkLst>
            <pc:docMk/>
            <pc:sldMk cId="1514501157" sldId="290"/>
            <ac:spMk id="5" creationId="{12019B75-BBC3-38F1-1747-30867F5177F7}"/>
          </ac:spMkLst>
        </pc:spChg>
        <pc:spChg chg="add del mod">
          <ac:chgData name="Tuomas Haimi" userId="5efad30d-33cc-4d93-8c73-ed94757cde31" providerId="ADAL" clId="{A02A4D7C-42B3-4822-83AB-5E4112932DEB}" dt="2025-04-25T07:41:53.495" v="1266" actId="478"/>
          <ac:spMkLst>
            <pc:docMk/>
            <pc:sldMk cId="1514501157" sldId="290"/>
            <ac:spMk id="6" creationId="{EF672C7B-2A80-148B-3998-9D3F04766610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8" creationId="{EF902F14-3A88-4877-7929-FEBD18763967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32" creationId="{6507EE70-7D0D-A095-96C3-FCA12358AFD5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37" creationId="{DD514B82-97D9-6A71-5040-1BDB5A31FE5E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44" creationId="{4188E0C2-F5FE-616C-3A51-D2704747D388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46" creationId="{525B937C-9B68-7C0D-16C8-FDC456B566CC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59" creationId="{98810C18-8DC2-5B76-CAF9-DA8A03F7C480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68" creationId="{2B28E4EC-0A09-C8B7-9566-2738BD175E98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74" creationId="{D244FF64-8898-6750-D3F4-370BF40BAB5C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76" creationId="{3EF20C3E-FFB5-9317-73A1-86A98BC329A9}"/>
          </ac:spMkLst>
        </pc:spChg>
        <pc:spChg chg="add mod">
          <ac:chgData name="Tuomas Haimi" userId="5efad30d-33cc-4d93-8c73-ed94757cde31" providerId="ADAL" clId="{A02A4D7C-42B3-4822-83AB-5E4112932DEB}" dt="2025-04-25T07:39:43.066" v="1263"/>
          <ac:spMkLst>
            <pc:docMk/>
            <pc:sldMk cId="1514501157" sldId="290"/>
            <ac:spMk id="78" creationId="{16675C8E-B16E-FD5D-6F3C-00D8F918BD64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83" creationId="{2A158F0E-7766-95B8-1090-3D25F7737ACF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00" creationId="{8394AB09-8C82-20A0-5FE2-E97D30D2C47D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17" creationId="{C750630D-AB7F-724D-D496-13D0888D4877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18" creationId="{2156D4FE-24A9-E152-6BE9-6E6061B8F077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30" creationId="{A865559B-219E-DB36-453C-D772FEC98613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35" creationId="{DD9E5C47-D09F-0498-2EC8-91E27B46E746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37" creationId="{84A1D075-D093-E7FC-64FD-C22E22FDB408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38" creationId="{92707FE9-C65A-2907-183D-8EE13C934E0B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50" creationId="{16E1EBD7-F9BC-479C-C16E-48005385DF8E}"/>
          </ac:spMkLst>
        </pc:spChg>
        <pc:spChg chg="add mod">
          <ac:chgData name="Tuomas Haimi" userId="5efad30d-33cc-4d93-8c73-ed94757cde31" providerId="ADAL" clId="{A02A4D7C-42B3-4822-83AB-5E4112932DEB}" dt="2025-04-25T07:39:46.217" v="1264"/>
          <ac:spMkLst>
            <pc:docMk/>
            <pc:sldMk cId="1514501157" sldId="290"/>
            <ac:spMk id="151" creationId="{879E2A71-5739-65E6-AE60-F50C85537F57}"/>
          </ac:spMkLst>
        </pc:spChg>
        <pc:spChg chg="add del mod">
          <ac:chgData name="Tuomas Haimi" userId="5efad30d-33cc-4d93-8c73-ed94757cde31" providerId="ADAL" clId="{A02A4D7C-42B3-4822-83AB-5E4112932DEB}" dt="2025-04-25T07:41:58.393" v="1267" actId="478"/>
          <ac:spMkLst>
            <pc:docMk/>
            <pc:sldMk cId="1514501157" sldId="290"/>
            <ac:spMk id="154" creationId="{B4384A72-907A-3746-819D-E56A8E16386D}"/>
          </ac:spMkLst>
        </pc:spChg>
      </pc:sldChg>
      <pc:sldChg chg="addSp delSp modSp new mod modClrScheme chgLayout modNotesTx">
        <pc:chgData name="Tuomas Haimi" userId="5efad30d-33cc-4d93-8c73-ed94757cde31" providerId="ADAL" clId="{A02A4D7C-42B3-4822-83AB-5E4112932DEB}" dt="2025-04-25T08:08:39.441" v="1761" actId="20577"/>
        <pc:sldMkLst>
          <pc:docMk/>
          <pc:sldMk cId="1382235164" sldId="291"/>
        </pc:sldMkLst>
        <pc:spChg chg="del">
          <ac:chgData name="Tuomas Haimi" userId="5efad30d-33cc-4d93-8c73-ed94757cde31" providerId="ADAL" clId="{A02A4D7C-42B3-4822-83AB-5E4112932DEB}" dt="2025-04-25T07:42:44.467" v="1308" actId="700"/>
          <ac:spMkLst>
            <pc:docMk/>
            <pc:sldMk cId="1382235164" sldId="291"/>
            <ac:spMk id="2" creationId="{532D5FC3-34BC-3A49-0422-4F8FAABBCB58}"/>
          </ac:spMkLst>
        </pc:spChg>
        <pc:spChg chg="del mod ord">
          <ac:chgData name="Tuomas Haimi" userId="5efad30d-33cc-4d93-8c73-ed94757cde31" providerId="ADAL" clId="{A02A4D7C-42B3-4822-83AB-5E4112932DEB}" dt="2025-04-25T07:42:44.467" v="1308" actId="700"/>
          <ac:spMkLst>
            <pc:docMk/>
            <pc:sldMk cId="1382235164" sldId="291"/>
            <ac:spMk id="3" creationId="{BBA3C0DD-10EF-D76D-9A95-61E1F9005D86}"/>
          </ac:spMkLst>
        </pc:spChg>
        <pc:spChg chg="del mod ord">
          <ac:chgData name="Tuomas Haimi" userId="5efad30d-33cc-4d93-8c73-ed94757cde31" providerId="ADAL" clId="{A02A4D7C-42B3-4822-83AB-5E4112932DEB}" dt="2025-04-25T07:42:44.467" v="1308" actId="700"/>
          <ac:spMkLst>
            <pc:docMk/>
            <pc:sldMk cId="1382235164" sldId="291"/>
            <ac:spMk id="4" creationId="{A9D4C1DF-03C1-FFA0-43EE-56754EB44928}"/>
          </ac:spMkLst>
        </pc:spChg>
        <pc:spChg chg="add mod ord">
          <ac:chgData name="Tuomas Haimi" userId="5efad30d-33cc-4d93-8c73-ed94757cde31" providerId="ADAL" clId="{A02A4D7C-42B3-4822-83AB-5E4112932DEB}" dt="2025-04-25T08:08:39.441" v="1761" actId="20577"/>
          <ac:spMkLst>
            <pc:docMk/>
            <pc:sldMk cId="1382235164" sldId="291"/>
            <ac:spMk id="5" creationId="{3A8798FF-CA28-2665-CCFB-9EC20FA215BC}"/>
          </ac:spMkLst>
        </pc:spChg>
        <pc:spChg chg="add mod ord">
          <ac:chgData name="Tuomas Haimi" userId="5efad30d-33cc-4d93-8c73-ed94757cde31" providerId="ADAL" clId="{A02A4D7C-42B3-4822-83AB-5E4112932DEB}" dt="2025-04-25T07:42:52.576" v="1323" actId="20577"/>
          <ac:spMkLst>
            <pc:docMk/>
            <pc:sldMk cId="1382235164" sldId="291"/>
            <ac:spMk id="6" creationId="{2137ACC0-3A97-2E0C-D3E5-0136A563A123}"/>
          </ac:spMkLst>
        </pc:spChg>
        <pc:graphicFrameChg chg="add mod modGraphic">
          <ac:chgData name="Tuomas Haimi" userId="5efad30d-33cc-4d93-8c73-ed94757cde31" providerId="ADAL" clId="{A02A4D7C-42B3-4822-83AB-5E4112932DEB}" dt="2025-04-25T07:54:19.284" v="1710" actId="14100"/>
          <ac:graphicFrameMkLst>
            <pc:docMk/>
            <pc:sldMk cId="1382235164" sldId="291"/>
            <ac:graphicFrameMk id="7" creationId="{4FDFFF05-2007-D584-3870-3C9A9F04C1CA}"/>
          </ac:graphicFrameMkLst>
        </pc:graphicFrameChg>
      </pc:sldChg>
      <pc:sldMasterChg chg="modSldLayout">
        <pc:chgData name="Tuomas Haimi" userId="5efad30d-33cc-4d93-8c73-ed94757cde31" providerId="ADAL" clId="{A02A4D7C-42B3-4822-83AB-5E4112932DEB}" dt="2025-04-25T08:10:25.713" v="1810" actId="21"/>
        <pc:sldMasterMkLst>
          <pc:docMk/>
          <pc:sldMasterMk cId="1243421479" sldId="2147483660"/>
        </pc:sldMasterMkLst>
        <pc:sldLayoutChg chg="delSp mod">
          <pc:chgData name="Tuomas Haimi" userId="5efad30d-33cc-4d93-8c73-ed94757cde31" providerId="ADAL" clId="{A02A4D7C-42B3-4822-83AB-5E4112932DEB}" dt="2025-04-25T08:10:25.713" v="1810" actId="21"/>
          <pc:sldLayoutMkLst>
            <pc:docMk/>
            <pc:sldMasterMk cId="1243421479" sldId="2147483660"/>
            <pc:sldLayoutMk cId="2792735812" sldId="2147483718"/>
          </pc:sldLayoutMkLst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10" creationId="{1909B735-15E9-38C4-869B-92B8DC0AFD68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11" creationId="{D5B0C6A2-D97C-E6AD-CE18-107BCA147E45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17" creationId="{6C5FD642-BB99-261D-38F1-32112E51B901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20" creationId="{22009F12-6777-ADDE-F117-89B82D124CC2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21" creationId="{DDE2B045-6563-E97F-5AF8-1A39943BEB3C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24" creationId="{E4FEFA41-49F4-6B85-56C2-07A721493370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26" creationId="{E82D12C8-7EC6-B611-2743-1BF83790CB3B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27" creationId="{7D45B686-3AE8-67A8-152A-31B47BFD537D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29" creationId="{4165DC22-E36C-5BDD-3EDD-A15C2D61E1B0}"/>
            </ac:spMkLst>
          </pc:spChg>
          <pc:spChg chg="del">
            <ac:chgData name="Tuomas Haimi" userId="5efad30d-33cc-4d93-8c73-ed94757cde31" providerId="ADAL" clId="{A02A4D7C-42B3-4822-83AB-5E4112932DEB}" dt="2025-04-25T08:10:25.713" v="1810" actId="21"/>
            <ac:spMkLst>
              <pc:docMk/>
              <pc:sldMasterMk cId="1243421479" sldId="2147483660"/>
              <pc:sldLayoutMk cId="2792735812" sldId="2147483718"/>
              <ac:spMk id="30" creationId="{CCEA3E8A-1085-45B4-B90B-1855976C831A}"/>
            </ac:spMkLst>
          </pc:spChg>
        </pc:sldLayoutChg>
        <pc:sldLayoutChg chg="modSp mod">
          <pc:chgData name="Tuomas Haimi" userId="5efad30d-33cc-4d93-8c73-ed94757cde31" providerId="ADAL" clId="{A02A4D7C-42B3-4822-83AB-5E4112932DEB}" dt="2025-04-25T07:25:22.104" v="604" actId="14100"/>
          <pc:sldLayoutMkLst>
            <pc:docMk/>
            <pc:sldMasterMk cId="1243421479" sldId="2147483660"/>
            <pc:sldLayoutMk cId="585320730" sldId="2147483724"/>
          </pc:sldLayoutMkLst>
          <pc:spChg chg="mod">
            <ac:chgData name="Tuomas Haimi" userId="5efad30d-33cc-4d93-8c73-ed94757cde31" providerId="ADAL" clId="{A02A4D7C-42B3-4822-83AB-5E4112932DEB}" dt="2025-04-25T07:25:22.104" v="604" actId="14100"/>
            <ac:spMkLst>
              <pc:docMk/>
              <pc:sldMasterMk cId="1243421479" sldId="2147483660"/>
              <pc:sldLayoutMk cId="585320730" sldId="2147483724"/>
              <ac:spMk id="78" creationId="{3C92AA1C-21D9-A7A6-7BE7-E8D08B77CA61}"/>
            </ac:spMkLst>
          </pc:spChg>
          <pc:spChg chg="mod">
            <ac:chgData name="Tuomas Haimi" userId="5efad30d-33cc-4d93-8c73-ed94757cde31" providerId="ADAL" clId="{A02A4D7C-42B3-4822-83AB-5E4112932DEB}" dt="2025-04-25T07:25:22.104" v="604" actId="14100"/>
            <ac:spMkLst>
              <pc:docMk/>
              <pc:sldMasterMk cId="1243421479" sldId="2147483660"/>
              <pc:sldLayoutMk cId="585320730" sldId="2147483724"/>
              <ac:spMk id="80" creationId="{D5C26A14-6300-3AB0-767E-B169D570DA5F}"/>
            </ac:spMkLst>
          </pc:spChg>
          <pc:spChg chg="mod">
            <ac:chgData name="Tuomas Haimi" userId="5efad30d-33cc-4d93-8c73-ed94757cde31" providerId="ADAL" clId="{A02A4D7C-42B3-4822-83AB-5E4112932DEB}" dt="2025-04-25T07:25:22.104" v="604" actId="14100"/>
            <ac:spMkLst>
              <pc:docMk/>
              <pc:sldMasterMk cId="1243421479" sldId="2147483660"/>
              <pc:sldLayoutMk cId="585320730" sldId="2147483724"/>
              <ac:spMk id="82" creationId="{D0FAE43E-0566-426F-4736-60A59434E08A}"/>
            </ac:spMkLst>
          </pc:spChg>
          <pc:spChg chg="mod">
            <ac:chgData name="Tuomas Haimi" userId="5efad30d-33cc-4d93-8c73-ed94757cde31" providerId="ADAL" clId="{A02A4D7C-42B3-4822-83AB-5E4112932DEB}" dt="2025-04-25T07:25:22.104" v="604" actId="14100"/>
            <ac:spMkLst>
              <pc:docMk/>
              <pc:sldMasterMk cId="1243421479" sldId="2147483660"/>
              <pc:sldLayoutMk cId="585320730" sldId="2147483724"/>
              <ac:spMk id="86" creationId="{C928602A-021E-68F5-1531-E675D5758FB4}"/>
            </ac:spMkLst>
          </pc:spChg>
          <pc:spChg chg="mod">
            <ac:chgData name="Tuomas Haimi" userId="5efad30d-33cc-4d93-8c73-ed94757cde31" providerId="ADAL" clId="{A02A4D7C-42B3-4822-83AB-5E4112932DEB}" dt="2025-04-25T07:25:22.104" v="604" actId="14100"/>
            <ac:spMkLst>
              <pc:docMk/>
              <pc:sldMasterMk cId="1243421479" sldId="2147483660"/>
              <pc:sldLayoutMk cId="585320730" sldId="2147483724"/>
              <ac:spMk id="91" creationId="{92C2B8AF-7026-80BB-881F-0F120C61FEDF}"/>
            </ac:spMkLst>
          </pc:spChg>
          <pc:spChg chg="mod">
            <ac:chgData name="Tuomas Haimi" userId="5efad30d-33cc-4d93-8c73-ed94757cde31" providerId="ADAL" clId="{A02A4D7C-42B3-4822-83AB-5E4112932DEB}" dt="2025-04-25T07:25:22.104" v="604" actId="14100"/>
            <ac:spMkLst>
              <pc:docMk/>
              <pc:sldMasterMk cId="1243421479" sldId="2147483660"/>
              <pc:sldLayoutMk cId="585320730" sldId="2147483724"/>
              <ac:spMk id="95" creationId="{E47BCBFC-6FE5-A7DC-921B-B7F5D2166282}"/>
            </ac:spMkLst>
          </pc:spChg>
        </pc:sldLayoutChg>
      </pc:sldMasterChg>
      <pc:sldMasterChg chg="new del mod addSldLayout delSldLayout">
        <pc:chgData name="Tuomas Haimi" userId="5efad30d-33cc-4d93-8c73-ed94757cde31" providerId="ADAL" clId="{A02A4D7C-42B3-4822-83AB-5E4112932DEB}" dt="2025-04-25T07:17:36.744" v="449" actId="6938"/>
        <pc:sldMasterMkLst>
          <pc:docMk/>
          <pc:sldMasterMk cId="3305470553" sldId="2147483724"/>
        </pc:sldMasterMkLst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1687288794" sldId="2147483725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4185473876" sldId="2147483726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2407027553" sldId="2147483727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2417677637" sldId="2147483728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62652372" sldId="2147483729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2318257650" sldId="2147483730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3000448737" sldId="2147483731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1398736832" sldId="2147483732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345487019" sldId="2147483733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574682869" sldId="2147483734"/>
          </pc:sldLayoutMkLst>
        </pc:sldLayoutChg>
        <pc:sldLayoutChg chg="new del replId">
          <pc:chgData name="Tuomas Haimi" userId="5efad30d-33cc-4d93-8c73-ed94757cde31" providerId="ADAL" clId="{A02A4D7C-42B3-4822-83AB-5E4112932DEB}" dt="2025-04-25T07:17:36.744" v="449" actId="6938"/>
          <pc:sldLayoutMkLst>
            <pc:docMk/>
            <pc:sldMasterMk cId="3305470553" sldId="2147483724"/>
            <pc:sldLayoutMk cId="2386030775" sldId="2147483735"/>
          </pc:sldLayoutMkLst>
        </pc:sldLayoutChg>
      </pc:sldMasterChg>
    </pc:docChg>
  </pc:docChgLst>
  <pc:docChgLst>
    <pc:chgData name="Per-Åge Themte" userId="bab8dea6-bea8-4ac1-bf75-70639f9b313c" providerId="ADAL" clId="{239244CB-E315-DD4E-A36F-BD63F5534A77}"/>
    <pc:docChg chg="undo redo custSel addSld delSld modSld modMainMaster">
      <pc:chgData name="Per-Åge Themte" userId="bab8dea6-bea8-4ac1-bf75-70639f9b313c" providerId="ADAL" clId="{239244CB-E315-DD4E-A36F-BD63F5534A77}" dt="2025-04-25T11:12:57.075" v="321" actId="2696"/>
      <pc:docMkLst>
        <pc:docMk/>
      </pc:docMkLst>
      <pc:sldChg chg="addSp delSp modSp mod">
        <pc:chgData name="Per-Åge Themte" userId="bab8dea6-bea8-4ac1-bf75-70639f9b313c" providerId="ADAL" clId="{239244CB-E315-DD4E-A36F-BD63F5534A77}" dt="2025-04-24T11:41:01.410" v="4"/>
        <pc:sldMkLst>
          <pc:docMk/>
          <pc:sldMk cId="3813637184" sldId="257"/>
        </pc:sldMkLst>
        <pc:spChg chg="add del mod">
          <ac:chgData name="Per-Åge Themte" userId="bab8dea6-bea8-4ac1-bf75-70639f9b313c" providerId="ADAL" clId="{239244CB-E315-DD4E-A36F-BD63F5534A77}" dt="2025-04-24T11:41:01.410" v="4"/>
          <ac:spMkLst>
            <pc:docMk/>
            <pc:sldMk cId="3813637184" sldId="257"/>
            <ac:spMk id="4" creationId="{6899A334-E18D-3CB7-06A9-710DD0F90899}"/>
          </ac:spMkLst>
        </pc:spChg>
      </pc:sldChg>
      <pc:sldChg chg="del">
        <pc:chgData name="Per-Åge Themte" userId="bab8dea6-bea8-4ac1-bf75-70639f9b313c" providerId="ADAL" clId="{239244CB-E315-DD4E-A36F-BD63F5534A77}" dt="2025-04-24T18:20:26.028" v="273" actId="2696"/>
        <pc:sldMkLst>
          <pc:docMk/>
          <pc:sldMk cId="2220446813" sldId="278"/>
        </pc:sldMkLst>
      </pc:sldChg>
      <pc:sldChg chg="addSp delSp modSp mod">
        <pc:chgData name="Per-Åge Themte" userId="bab8dea6-bea8-4ac1-bf75-70639f9b313c" providerId="ADAL" clId="{239244CB-E315-DD4E-A36F-BD63F5534A77}" dt="2025-04-24T18:20:47.769" v="276"/>
        <pc:sldMkLst>
          <pc:docMk/>
          <pc:sldMk cId="3566358610" sldId="279"/>
        </pc:sldMkLst>
        <pc:spChg chg="add del mod">
          <ac:chgData name="Per-Åge Themte" userId="bab8dea6-bea8-4ac1-bf75-70639f9b313c" providerId="ADAL" clId="{239244CB-E315-DD4E-A36F-BD63F5534A77}" dt="2025-04-24T18:20:47.769" v="276"/>
          <ac:spMkLst>
            <pc:docMk/>
            <pc:sldMk cId="3566358610" sldId="279"/>
            <ac:spMk id="2" creationId="{4F4EB05A-1627-B65F-4E6D-AB3BC482FCAD}"/>
          </ac:spMkLst>
        </pc:spChg>
        <pc:picChg chg="del">
          <ac:chgData name="Per-Åge Themte" userId="bab8dea6-bea8-4ac1-bf75-70639f9b313c" providerId="ADAL" clId="{239244CB-E315-DD4E-A36F-BD63F5534A77}" dt="2025-04-24T11:39:29.663" v="0" actId="478"/>
          <ac:picMkLst>
            <pc:docMk/>
            <pc:sldMk cId="3566358610" sldId="279"/>
            <ac:picMk id="7" creationId="{C0D0B313-D8DD-94AC-956D-4AF9A0C9630B}"/>
          </ac:picMkLst>
        </pc:picChg>
        <pc:picChg chg="del">
          <ac:chgData name="Per-Åge Themte" userId="bab8dea6-bea8-4ac1-bf75-70639f9b313c" providerId="ADAL" clId="{239244CB-E315-DD4E-A36F-BD63F5534A77}" dt="2025-04-24T11:39:30.896" v="1" actId="478"/>
          <ac:picMkLst>
            <pc:docMk/>
            <pc:sldMk cId="3566358610" sldId="279"/>
            <ac:picMk id="9" creationId="{F75CBC2F-CB89-DD14-4510-ED4A29183B14}"/>
          </ac:picMkLst>
        </pc:picChg>
      </pc:sldChg>
      <pc:sldChg chg="modSp mod">
        <pc:chgData name="Per-Åge Themte" userId="bab8dea6-bea8-4ac1-bf75-70639f9b313c" providerId="ADAL" clId="{239244CB-E315-DD4E-A36F-BD63F5534A77}" dt="2025-04-24T13:38:58.146" v="26" actId="20577"/>
        <pc:sldMkLst>
          <pc:docMk/>
          <pc:sldMk cId="4226518258" sldId="281"/>
        </pc:sldMkLst>
        <pc:spChg chg="mod">
          <ac:chgData name="Per-Åge Themte" userId="bab8dea6-bea8-4ac1-bf75-70639f9b313c" providerId="ADAL" clId="{239244CB-E315-DD4E-A36F-BD63F5534A77}" dt="2025-04-24T13:38:58.146" v="26" actId="20577"/>
          <ac:spMkLst>
            <pc:docMk/>
            <pc:sldMk cId="4226518258" sldId="281"/>
            <ac:spMk id="4" creationId="{92E0A02F-7E3F-6CE2-3CB0-9C3016336873}"/>
          </ac:spMkLst>
        </pc:spChg>
      </pc:sldChg>
      <pc:sldChg chg="addSp delSp modSp mod delAnim modAnim">
        <pc:chgData name="Per-Åge Themte" userId="bab8dea6-bea8-4ac1-bf75-70639f9b313c" providerId="ADAL" clId="{239244CB-E315-DD4E-A36F-BD63F5534A77}" dt="2025-04-24T13:57:25.689" v="185"/>
        <pc:sldMkLst>
          <pc:docMk/>
          <pc:sldMk cId="1455885739" sldId="283"/>
        </pc:sldMkLst>
        <pc:spChg chg="add del mod">
          <ac:chgData name="Per-Åge Themte" userId="bab8dea6-bea8-4ac1-bf75-70639f9b313c" providerId="ADAL" clId="{239244CB-E315-DD4E-A36F-BD63F5534A77}" dt="2025-04-24T13:42:30.541" v="58" actId="478"/>
          <ac:spMkLst>
            <pc:docMk/>
            <pc:sldMk cId="1455885739" sldId="283"/>
            <ac:spMk id="4" creationId="{9D210242-31F4-953E-97F7-BCFAA110DB46}"/>
          </ac:spMkLst>
        </pc:spChg>
        <pc:spChg chg="mod">
          <ac:chgData name="Per-Åge Themte" userId="bab8dea6-bea8-4ac1-bf75-70639f9b313c" providerId="ADAL" clId="{239244CB-E315-DD4E-A36F-BD63F5534A77}" dt="2025-04-24T13:56:55.789" v="177" actId="1076"/>
          <ac:spMkLst>
            <pc:docMk/>
            <pc:sldMk cId="1455885739" sldId="283"/>
            <ac:spMk id="5" creationId="{8CAF3708-325B-1B6A-BDEE-CCEAE824FD1E}"/>
          </ac:spMkLst>
        </pc:spChg>
        <pc:spChg chg="add del mod">
          <ac:chgData name="Per-Åge Themte" userId="bab8dea6-bea8-4ac1-bf75-70639f9b313c" providerId="ADAL" clId="{239244CB-E315-DD4E-A36F-BD63F5534A77}" dt="2025-04-24T13:56:02.625" v="164" actId="478"/>
          <ac:spMkLst>
            <pc:docMk/>
            <pc:sldMk cId="1455885739" sldId="283"/>
            <ac:spMk id="6" creationId="{0B9798D0-DF82-E191-1ED7-23CFFC28DD90}"/>
          </ac:spMkLst>
        </pc:spChg>
        <pc:spChg chg="del">
          <ac:chgData name="Per-Åge Themte" userId="bab8dea6-bea8-4ac1-bf75-70639f9b313c" providerId="ADAL" clId="{239244CB-E315-DD4E-A36F-BD63F5534A77}" dt="2025-04-24T13:42:31.936" v="59" actId="478"/>
          <ac:spMkLst>
            <pc:docMk/>
            <pc:sldMk cId="1455885739" sldId="283"/>
            <ac:spMk id="7" creationId="{6ABAF687-04F1-0D2B-692F-FF37FB5FA155}"/>
          </ac:spMkLst>
        </pc:spChg>
        <pc:spChg chg="del">
          <ac:chgData name="Per-Åge Themte" userId="bab8dea6-bea8-4ac1-bf75-70639f9b313c" providerId="ADAL" clId="{239244CB-E315-DD4E-A36F-BD63F5534A77}" dt="2025-04-24T13:42:33.851" v="62" actId="478"/>
          <ac:spMkLst>
            <pc:docMk/>
            <pc:sldMk cId="1455885739" sldId="283"/>
            <ac:spMk id="9" creationId="{303CC096-75E8-8897-27CB-9008E77210B4}"/>
          </ac:spMkLst>
        </pc:spChg>
        <pc:spChg chg="add del mod">
          <ac:chgData name="Per-Åge Themte" userId="bab8dea6-bea8-4ac1-bf75-70639f9b313c" providerId="ADAL" clId="{239244CB-E315-DD4E-A36F-BD63F5534A77}" dt="2025-04-24T13:39:22.459" v="28" actId="478"/>
          <ac:spMkLst>
            <pc:docMk/>
            <pc:sldMk cId="1455885739" sldId="283"/>
            <ac:spMk id="11" creationId="{F22BFAF5-6076-B685-CB85-2A8DDD48B19A}"/>
          </ac:spMkLst>
        </pc:spChg>
        <pc:spChg chg="add del mod">
          <ac:chgData name="Per-Åge Themte" userId="bab8dea6-bea8-4ac1-bf75-70639f9b313c" providerId="ADAL" clId="{239244CB-E315-DD4E-A36F-BD63F5534A77}" dt="2025-04-24T13:39:23.957" v="29" actId="478"/>
          <ac:spMkLst>
            <pc:docMk/>
            <pc:sldMk cId="1455885739" sldId="283"/>
            <ac:spMk id="12" creationId="{2DD2F212-4C56-3681-1747-7055C0DAEB5D}"/>
          </ac:spMkLst>
        </pc:spChg>
        <pc:spChg chg="add del mod">
          <ac:chgData name="Per-Åge Themte" userId="bab8dea6-bea8-4ac1-bf75-70639f9b313c" providerId="ADAL" clId="{239244CB-E315-DD4E-A36F-BD63F5534A77}" dt="2025-04-24T13:42:33.227" v="61"/>
          <ac:spMkLst>
            <pc:docMk/>
            <pc:sldMk cId="1455885739" sldId="283"/>
            <ac:spMk id="13" creationId="{654B38BC-E727-EBA0-19A0-171227352091}"/>
          </ac:spMkLst>
        </pc:spChg>
        <pc:spChg chg="add del mod">
          <ac:chgData name="Per-Åge Themte" userId="bab8dea6-bea8-4ac1-bf75-70639f9b313c" providerId="ADAL" clId="{239244CB-E315-DD4E-A36F-BD63F5534A77}" dt="2025-04-24T13:44:14.677" v="73" actId="478"/>
          <ac:spMkLst>
            <pc:docMk/>
            <pc:sldMk cId="1455885739" sldId="283"/>
            <ac:spMk id="14" creationId="{2A2E5D8E-2015-83CD-CA05-1CBF524E103B}"/>
          </ac:spMkLst>
        </pc:spChg>
        <pc:spChg chg="add mod">
          <ac:chgData name="Per-Åge Themte" userId="bab8dea6-bea8-4ac1-bf75-70639f9b313c" providerId="ADAL" clId="{239244CB-E315-DD4E-A36F-BD63F5534A77}" dt="2025-04-24T13:56:33.915" v="175" actId="167"/>
          <ac:spMkLst>
            <pc:docMk/>
            <pc:sldMk cId="1455885739" sldId="283"/>
            <ac:spMk id="15" creationId="{0DB2AA40-4A61-AC32-2705-C4E3A676AC1F}"/>
          </ac:spMkLst>
        </pc:spChg>
      </pc:sldChg>
      <pc:sldChg chg="modSp del mod">
        <pc:chgData name="Per-Åge Themte" userId="bab8dea6-bea8-4ac1-bf75-70639f9b313c" providerId="ADAL" clId="{239244CB-E315-DD4E-A36F-BD63F5534A77}" dt="2025-04-24T18:20:05.387" v="272" actId="2696"/>
        <pc:sldMkLst>
          <pc:docMk/>
          <pc:sldMk cId="917850103" sldId="285"/>
        </pc:sldMkLst>
        <pc:spChg chg="mod">
          <ac:chgData name="Per-Åge Themte" userId="bab8dea6-bea8-4ac1-bf75-70639f9b313c" providerId="ADAL" clId="{239244CB-E315-DD4E-A36F-BD63F5534A77}" dt="2025-04-24T16:39:53.446" v="271" actId="692"/>
          <ac:spMkLst>
            <pc:docMk/>
            <pc:sldMk cId="917850103" sldId="285"/>
            <ac:spMk id="14" creationId="{748026E3-7F43-2902-3038-AB15129DF5D1}"/>
          </ac:spMkLst>
        </pc:spChg>
      </pc:sldChg>
      <pc:sldChg chg="addSp delSp modSp add del mod">
        <pc:chgData name="Per-Åge Themte" userId="bab8dea6-bea8-4ac1-bf75-70639f9b313c" providerId="ADAL" clId="{239244CB-E315-DD4E-A36F-BD63F5534A77}" dt="2025-04-25T11:12:57.075" v="321" actId="2696"/>
        <pc:sldMkLst>
          <pc:docMk/>
          <pc:sldMk cId="536990808" sldId="292"/>
        </pc:sldMkLst>
        <pc:spChg chg="add del mod">
          <ac:chgData name="Per-Åge Themte" userId="bab8dea6-bea8-4ac1-bf75-70639f9b313c" providerId="ADAL" clId="{239244CB-E315-DD4E-A36F-BD63F5534A77}" dt="2025-04-25T11:10:11.018" v="279" actId="478"/>
          <ac:spMkLst>
            <pc:docMk/>
            <pc:sldMk cId="536990808" sldId="292"/>
            <ac:spMk id="3" creationId="{33DAE041-365D-EF0B-A461-F108030B22BC}"/>
          </ac:spMkLst>
        </pc:spChg>
        <pc:spChg chg="mod">
          <ac:chgData name="Per-Åge Themte" userId="bab8dea6-bea8-4ac1-bf75-70639f9b313c" providerId="ADAL" clId="{239244CB-E315-DD4E-A36F-BD63F5534A77}" dt="2025-04-25T11:11:23.333" v="319" actId="20577"/>
          <ac:spMkLst>
            <pc:docMk/>
            <pc:sldMk cId="536990808" sldId="292"/>
            <ac:spMk id="13" creationId="{A369C768-84FF-C5A2-F66F-C9D9B5324918}"/>
          </ac:spMkLst>
        </pc:spChg>
        <pc:spChg chg="del">
          <ac:chgData name="Per-Åge Themte" userId="bab8dea6-bea8-4ac1-bf75-70639f9b313c" providerId="ADAL" clId="{239244CB-E315-DD4E-A36F-BD63F5534A77}" dt="2025-04-25T11:10:09.457" v="278" actId="478"/>
          <ac:spMkLst>
            <pc:docMk/>
            <pc:sldMk cId="536990808" sldId="292"/>
            <ac:spMk id="14" creationId="{F608FE9F-1D00-B391-47E3-8825BB4972D6}"/>
          </ac:spMkLst>
        </pc:spChg>
        <pc:picChg chg="add mod">
          <ac:chgData name="Per-Åge Themte" userId="bab8dea6-bea8-4ac1-bf75-70639f9b313c" providerId="ADAL" clId="{239244CB-E315-DD4E-A36F-BD63F5534A77}" dt="2025-04-25T11:10:32.520" v="282" actId="14100"/>
          <ac:picMkLst>
            <pc:docMk/>
            <pc:sldMk cId="536990808" sldId="292"/>
            <ac:picMk id="4" creationId="{EC685C4E-1EE1-0BEB-DE77-A7B2C4CEFE08}"/>
          </ac:picMkLst>
        </pc:picChg>
        <pc:picChg chg="add mod">
          <ac:chgData name="Per-Åge Themte" userId="bab8dea6-bea8-4ac1-bf75-70639f9b313c" providerId="ADAL" clId="{239244CB-E315-DD4E-A36F-BD63F5534A77}" dt="2025-04-25T11:12:29.707" v="320" actId="1076"/>
          <ac:picMkLst>
            <pc:docMk/>
            <pc:sldMk cId="536990808" sldId="292"/>
            <ac:picMk id="5" creationId="{EB32875E-D70F-72D0-6C25-D1DAEF4B6CD9}"/>
          </ac:picMkLst>
        </pc:picChg>
        <pc:picChg chg="add del mod">
          <ac:chgData name="Per-Åge Themte" userId="bab8dea6-bea8-4ac1-bf75-70639f9b313c" providerId="ADAL" clId="{239244CB-E315-DD4E-A36F-BD63F5534A77}" dt="2025-04-25T11:11:05.584" v="287" actId="478"/>
          <ac:picMkLst>
            <pc:docMk/>
            <pc:sldMk cId="536990808" sldId="292"/>
            <ac:picMk id="6" creationId="{96642B03-FC85-7E60-CAE2-6E8FC39A8EEE}"/>
          </ac:picMkLst>
        </pc:picChg>
        <pc:picChg chg="add mod">
          <ac:chgData name="Per-Åge Themte" userId="bab8dea6-bea8-4ac1-bf75-70639f9b313c" providerId="ADAL" clId="{239244CB-E315-DD4E-A36F-BD63F5534A77}" dt="2025-04-25T11:11:09.436" v="290" actId="1076"/>
          <ac:picMkLst>
            <pc:docMk/>
            <pc:sldMk cId="536990808" sldId="292"/>
            <ac:picMk id="7" creationId="{7D856BC5-1BC6-EC95-8740-4F2B14477FB5}"/>
          </ac:picMkLst>
        </pc:picChg>
      </pc:sldChg>
      <pc:sldMasterChg chg="modSldLayout">
        <pc:chgData name="Per-Åge Themte" userId="bab8dea6-bea8-4ac1-bf75-70639f9b313c" providerId="ADAL" clId="{239244CB-E315-DD4E-A36F-BD63F5534A77}" dt="2025-04-24T14:10:19.684" v="187" actId="113"/>
        <pc:sldMasterMkLst>
          <pc:docMk/>
          <pc:sldMasterMk cId="1243421479" sldId="2147483660"/>
        </pc:sldMasterMkLst>
        <pc:sldLayoutChg chg="modSp">
          <pc:chgData name="Per-Åge Themte" userId="bab8dea6-bea8-4ac1-bf75-70639f9b313c" providerId="ADAL" clId="{239244CB-E315-DD4E-A36F-BD63F5534A77}" dt="2025-04-24T14:10:19.684" v="187" actId="113"/>
          <pc:sldLayoutMkLst>
            <pc:docMk/>
            <pc:sldMasterMk cId="1243421479" sldId="2147483660"/>
            <pc:sldLayoutMk cId="3872999896" sldId="2147483672"/>
          </pc:sldLayoutMkLst>
          <pc:spChg chg="mod">
            <ac:chgData name="Per-Åge Themte" userId="bab8dea6-bea8-4ac1-bf75-70639f9b313c" providerId="ADAL" clId="{239244CB-E315-DD4E-A36F-BD63F5534A77}" dt="2025-04-24T14:10:19.684" v="187" actId="113"/>
            <ac:spMkLst>
              <pc:docMk/>
              <pc:sldMasterMk cId="1243421479" sldId="2147483660"/>
              <pc:sldLayoutMk cId="3872999896" sldId="2147483672"/>
              <ac:spMk id="2" creationId="{A4BCBB7F-A4D0-BB0D-2E36-1CB181257AA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F5D76F-6CCB-46FA-AB5F-8AB6EC3FEB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96B6-1A8A-D758-D896-AFD8589C5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524C0-CFE2-4562-898B-D0D6C7812DF1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7450B-353C-44AA-1D7F-EFCD93AB5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BAF43-85A4-02A7-CD50-58FF47799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E333A-2E20-48AD-8AC4-8D99452C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654B8-2A07-4FB1-8DC7-0D89E24A45C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B36E8-BC10-408B-A0FF-033B9F9D8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2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example of reference slide:</a:t>
            </a:r>
            <a:br>
              <a:rPr lang="en-US"/>
            </a:br>
            <a:r>
              <a:rPr lang="en-US"/>
              <a:t>Reference title</a:t>
            </a:r>
          </a:p>
          <a:p>
            <a:r>
              <a:rPr lang="en-US"/>
              <a:t>Customer name</a:t>
            </a:r>
          </a:p>
          <a:p>
            <a:r>
              <a:rPr lang="en-US"/>
              <a:t>Customer description</a:t>
            </a:r>
          </a:p>
          <a:p>
            <a:r>
              <a:rPr lang="en-US"/>
              <a:t>Key information such as solution, scope, </a:t>
            </a:r>
            <a:r>
              <a:rPr lang="en-US" err="1"/>
              <a:t>kpi</a:t>
            </a:r>
            <a:r>
              <a:rPr lang="en-US"/>
              <a:t>, schedule etc.</a:t>
            </a:r>
          </a:p>
          <a:p>
            <a:r>
              <a:rPr lang="en-US"/>
              <a:t>Placeholder for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Chapter example title + sub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6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three column layout for text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23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using tables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78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CV One Pager, to get best end results for the image, use square picture  A x A </a:t>
            </a:r>
            <a:r>
              <a:rPr lang="en-US" err="1"/>
              <a:t>px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9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layout with image placeholder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White layout for images &amp; diagrams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43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377D-78C7-B0CB-9BD5-44B23444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C113E-F014-2AF1-8EAB-2A698ABE1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04408-0B59-8198-EC82-9CD64F168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9C19D-3184-C4F0-492E-4AC8BE38F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88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Contact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6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3BF3E-6B50-DFE7-860F-537A45D9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1360B-351E-F13F-1E70-F449BAECB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13CC1-E805-B04D-51F2-573974717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1F031-9828-57DE-BF12-3CD470872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F756-1EA2-4DA3-BAD7-9B67BA485C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7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this for presentation content /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8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tag line. This is fixed layout.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6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title or bold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Example of title or bold statement with Video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7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this slide to show our locality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0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Pearl key figures, Idea is that the timeline would be fixed in final version not final information in the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3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chapter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3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chapter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B36E8-BC10-408B-A0FF-033B9F9D82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Logo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6347C4F5-B4AA-00C0-EF38-4A4084C89A0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5443" y="3320441"/>
            <a:ext cx="16120998" cy="8060499"/>
          </a:xfrm>
          <a:prstGeom prst="rect">
            <a:avLst/>
          </a:prstGeom>
        </p:spPr>
      </p:pic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F26CA98-E47C-3701-CFE3-A685145E94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3124199"/>
            <a:ext cx="2438405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2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arl Dark Next Section with Background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D63EC-0A4B-0670-C41A-3F012345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60" y="2861820"/>
            <a:ext cx="6895375" cy="602088"/>
          </a:xfrm>
        </p:spPr>
        <p:txBody>
          <a:bodyPr lIns="0" anchor="t">
            <a:spAutoFit/>
          </a:bodyPr>
          <a:lstStyle>
            <a:lvl1pPr>
              <a:defRPr sz="3600" spc="-15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F29681-1DFA-161E-6786-0E18AA3E09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7733" y="2458367"/>
            <a:ext cx="6895002" cy="265177"/>
          </a:xfrm>
        </p:spPr>
        <p:txBody>
          <a:bodyPr lIns="0">
            <a:norm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FF021D0-A48A-40D7-6CE9-CBC1442BEC8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078462" y="2458367"/>
            <a:ext cx="1065538" cy="93898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blue light in the dark&#10;&#10;AI-generated content may be incorrect.">
            <a:extLst>
              <a:ext uri="{FF2B5EF4-FFF2-40B4-BE49-F238E27FC236}">
                <a16:creationId xmlns:a16="http://schemas.microsoft.com/office/drawing/2014/main" id="{2A84F1BC-44F1-633B-7A71-723321D60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783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608" y="2364812"/>
            <a:ext cx="10065963" cy="3962460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37968-1D9E-DE68-76AA-43FE7F94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32AABA9-A901-946F-6861-C552368DD83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E8EE2C-7BE7-4A9E-E71C-22590717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7239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11" y="2358836"/>
            <a:ext cx="4894831" cy="3968805"/>
          </a:xfrm>
          <a:noFill/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37968-1D9E-DE68-76AA-43FE7F94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702B5B-4DED-8404-703D-D35D5BFFB39C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E2523-B7EC-1987-2991-AA031C3FA3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8166" y="2358832"/>
            <a:ext cx="4921220" cy="3968804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DD878F8-81E6-375D-5FEE-A5CFA2014B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9B48F8-E0E4-0B16-6F1D-B3569D7EC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5770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0" y="2364500"/>
            <a:ext cx="3166389" cy="3972343"/>
          </a:xfrm>
          <a:noFill/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37968-1D9E-DE68-76AA-43FE7F94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702B5B-4DED-8404-703D-D35D5BFFB39C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E2523-B7EC-1987-2991-AA031C3FA3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14359" y="2364499"/>
            <a:ext cx="3166389" cy="3972343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586387-9DF1-AFE8-8656-5FA0BCC343A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65161" y="2364499"/>
            <a:ext cx="3166389" cy="3972343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807518F-5FAC-77F0-6C41-27B29B0F93D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03CB84-C758-3DD1-BF49-3181950D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7835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Three Column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37968-1D9E-DE68-76AA-43FE7F94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14D930-147B-C9AD-7D18-6A776024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496" y="2364500"/>
            <a:ext cx="3166389" cy="3972343"/>
          </a:xfr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52000" rIns="828000" rtlCol="0" anchor="t">
            <a:normAutofit/>
          </a:bodyPr>
          <a:lstStyle>
            <a:lvl1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lang="en-US" sz="1200" dirty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r>
              <a:rPr lang="en-US"/>
              <a:t>Second level</a:t>
            </a:r>
          </a:p>
          <a:p>
            <a:pPr marL="914400" lvl="2"/>
            <a:r>
              <a:rPr lang="en-US"/>
              <a:t>Third level</a:t>
            </a:r>
          </a:p>
          <a:p>
            <a:pPr marL="1371600" lvl="3"/>
            <a:r>
              <a:rPr lang="en-US"/>
              <a:t>Fourth level</a:t>
            </a:r>
          </a:p>
          <a:p>
            <a:pPr marL="1828800"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5DD8D4-2C9C-2EA9-5AFA-23DF485B7EA2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CD0830-0D84-400A-D732-38EFFC32F8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14359" y="2364499"/>
            <a:ext cx="3166389" cy="3972343"/>
          </a:xfr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52000" tIns="252000" rIns="828000" bIns="45720" rtlCol="0" anchor="t">
            <a:normAutofit/>
          </a:bodyPr>
          <a:lstStyle>
            <a:lvl1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lang="en-US" sz="1200" dirty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r>
              <a:rPr lang="en-US"/>
              <a:t>Second level</a:t>
            </a:r>
          </a:p>
          <a:p>
            <a:pPr marL="914400" lvl="2"/>
            <a:r>
              <a:rPr lang="en-US"/>
              <a:t>Third level</a:t>
            </a:r>
          </a:p>
          <a:p>
            <a:pPr marL="1371600" lvl="3"/>
            <a:r>
              <a:rPr lang="en-US"/>
              <a:t>Fourth level</a:t>
            </a:r>
          </a:p>
          <a:p>
            <a:pPr marL="1828800"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B89A1D-136D-95AD-174A-B8CD60D9EBC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65161" y="2364499"/>
            <a:ext cx="3166389" cy="3972343"/>
          </a:xfr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52000" tIns="252000" rIns="828000" bIns="45720" rtlCol="0" anchor="t">
            <a:normAutofit/>
          </a:bodyPr>
          <a:lstStyle>
            <a:lvl1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lang="en-US" sz="1200" dirty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lang="en-US" sz="16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r>
              <a:rPr lang="en-US"/>
              <a:t>Second level</a:t>
            </a:r>
          </a:p>
          <a:p>
            <a:pPr marL="914400" lvl="2"/>
            <a:r>
              <a:rPr lang="en-US"/>
              <a:t>Third level</a:t>
            </a:r>
          </a:p>
          <a:p>
            <a:pPr marL="1371600" lvl="3"/>
            <a:r>
              <a:rPr lang="en-US"/>
              <a:t>Fourth level</a:t>
            </a:r>
          </a:p>
          <a:p>
            <a:pPr marL="1828800"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EB544C-C869-F587-CA29-F26D26EC00E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D4C4EC-1DF7-6111-1DEF-F54ECA882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72558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ght in the dark&#10;&#10;AI-generated content may be incorrect.">
            <a:extLst>
              <a:ext uri="{FF2B5EF4-FFF2-40B4-BE49-F238E27FC236}">
                <a16:creationId xmlns:a16="http://schemas.microsoft.com/office/drawing/2014/main" id="{7DA678CD-B9F0-602A-19E2-EB68DC0F11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ABEAD-8DFD-9B4B-2D52-53BC8540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24" y="3081632"/>
            <a:ext cx="10074351" cy="715324"/>
          </a:xfrm>
        </p:spPr>
        <p:txBody>
          <a:bodyPr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9650B-C4E6-DD3B-251F-4A8DAFFA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051" y="4064001"/>
            <a:ext cx="10074351" cy="258532"/>
          </a:xfrm>
        </p:spPr>
        <p:txBody>
          <a:bodyPr>
            <a:spAutoFit/>
          </a:bodyPr>
          <a:lstStyle>
            <a:lvl1pPr marL="0" indent="0" algn="ctr">
              <a:buNone/>
              <a:defRPr sz="1200" spc="300">
                <a:solidFill>
                  <a:schemeClr val="tx1">
                    <a:tint val="82000"/>
                  </a:schemeClr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AEB78-870D-3B72-97E8-DACE06A4D9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924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in the dark&#10;&#10;AI-generated content may be incorrect.">
            <a:extLst>
              <a:ext uri="{FF2B5EF4-FFF2-40B4-BE49-F238E27FC236}">
                <a16:creationId xmlns:a16="http://schemas.microsoft.com/office/drawing/2014/main" id="{950FD740-77F6-959D-8FCF-626B46370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5AEB78-870D-3B72-97E8-DACE06A4D9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17E452-7761-FA77-AF15-6E86B06B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24" y="3081632"/>
            <a:ext cx="10074351" cy="715324"/>
          </a:xfrm>
        </p:spPr>
        <p:txBody>
          <a:bodyPr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91BBF-B4B6-C56B-CE41-3A2C9ED00B9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3755" y="2685398"/>
            <a:ext cx="10072734" cy="266900"/>
          </a:xfrm>
        </p:spPr>
        <p:txBody>
          <a:bodyPr lIns="0">
            <a:noAutofit/>
          </a:bodyPr>
          <a:lstStyle>
            <a:lvl1pPr marL="0" indent="0" algn="ctr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934309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F445218A-C0C9-6A21-1977-28D7B5BC13E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48057" y="2672354"/>
            <a:ext cx="17953441" cy="897672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71E6A60-2DB2-A9C3-4E1F-490DF97E375D}"/>
              </a:ext>
            </a:extLst>
          </p:cNvPr>
          <p:cNvSpPr/>
          <p:nvPr userDrawn="1"/>
        </p:nvSpPr>
        <p:spPr>
          <a:xfrm>
            <a:off x="-1" y="944880"/>
            <a:ext cx="12192000" cy="5913120"/>
          </a:xfrm>
          <a:prstGeom prst="rect">
            <a:avLst/>
          </a:prstGeom>
          <a:solidFill>
            <a:srgbClr val="0203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AEB78-870D-3B72-97E8-DACE06A4D9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17E452-7761-FA77-AF15-6E86B06B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24" y="3081632"/>
            <a:ext cx="10074351" cy="715324"/>
          </a:xfrm>
        </p:spPr>
        <p:txBody>
          <a:bodyPr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91BBF-B4B6-C56B-CE41-3A2C9ED00B9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3755" y="2685398"/>
            <a:ext cx="10072734" cy="266900"/>
          </a:xfrm>
        </p:spPr>
        <p:txBody>
          <a:bodyPr lIns="0">
            <a:noAutofit/>
          </a:bodyPr>
          <a:lstStyle>
            <a:lvl1pPr marL="0" indent="0" algn="ctr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118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92031-2660-8B3A-1E07-629471F78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43E9F-75A2-EEEC-CCEB-B439AC29B46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35CD58-E77B-C030-4A09-40F01551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1381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Three Clolum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92031-2660-8B3A-1E07-629471F78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43E9F-75A2-EEEC-CCEB-B439AC29B46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35CD58-E77B-C030-4A09-40F01551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484CA846-AE9B-C7B3-EAF2-3136E2915E8F}"/>
              </a:ext>
            </a:extLst>
          </p:cNvPr>
          <p:cNvSpPr/>
          <p:nvPr userDrawn="1"/>
        </p:nvSpPr>
        <p:spPr>
          <a:xfrm>
            <a:off x="1060111" y="2586296"/>
            <a:ext cx="3178800" cy="3457823"/>
          </a:xfrm>
          <a:prstGeom prst="roundRect">
            <a:avLst>
              <a:gd name="adj" fmla="val 741"/>
            </a:avLst>
          </a:prstGeo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/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79D19E43-2EE3-2E5E-88C5-044435B02D9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328871" y="3182236"/>
            <a:ext cx="2644399" cy="2030861"/>
          </a:xfrm>
        </p:spPr>
        <p:txBody>
          <a:bodyPr lIns="0">
            <a:noAutofit/>
          </a:bodyPr>
          <a:lstStyle>
            <a:lvl1pPr marL="0" indent="0">
              <a:lnSpc>
                <a:spcPct val="150000"/>
              </a:lnSpc>
              <a:buNone/>
              <a:defRPr sz="1000"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Summary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C5C5359F-0BC3-226D-32D5-E1BEA6F03F9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328867" y="2850848"/>
            <a:ext cx="2647256" cy="22653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1600">
                <a:solidFill>
                  <a:schemeClr val="tx1">
                    <a:tint val="82000"/>
                  </a:schemeClr>
                </a:solidFill>
                <a:latin typeface="Stolzl Book" pitchFamily="2" charset="77"/>
                <a:ea typeface="Inter 18pt 18pt Medium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92" name="Picture Placeholder 2">
            <a:extLst>
              <a:ext uri="{FF2B5EF4-FFF2-40B4-BE49-F238E27FC236}">
                <a16:creationId xmlns:a16="http://schemas.microsoft.com/office/drawing/2014/main" id="{65AE52B7-344B-6439-2B8B-2EEA160057D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319348" y="5470723"/>
            <a:ext cx="327238" cy="31577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24BF6C6-11E7-2F7B-722C-4ABE6039F01C}"/>
              </a:ext>
            </a:extLst>
          </p:cNvPr>
          <p:cNvSpPr/>
          <p:nvPr userDrawn="1"/>
        </p:nvSpPr>
        <p:spPr>
          <a:xfrm>
            <a:off x="7953089" y="2586296"/>
            <a:ext cx="3178800" cy="3457823"/>
          </a:xfrm>
          <a:prstGeom prst="roundRect">
            <a:avLst>
              <a:gd name="adj" fmla="val 741"/>
            </a:avLst>
          </a:prstGeo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339DF5A3-DA9C-CF45-9F64-6B90B1DD6F08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221849" y="3182236"/>
            <a:ext cx="2644399" cy="2030861"/>
          </a:xfrm>
        </p:spPr>
        <p:txBody>
          <a:bodyPr lIns="0">
            <a:noAutofit/>
          </a:bodyPr>
          <a:lstStyle>
            <a:lvl1pPr marL="0" indent="0">
              <a:lnSpc>
                <a:spcPct val="150000"/>
              </a:lnSpc>
              <a:buNone/>
              <a:defRPr sz="1000"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Summary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5B84114B-1009-7662-401D-B98C205454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221845" y="2850848"/>
            <a:ext cx="2647256" cy="22653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1600">
                <a:solidFill>
                  <a:schemeClr val="tx1">
                    <a:tint val="82000"/>
                  </a:schemeClr>
                </a:solidFill>
                <a:latin typeface="Stolzl Book" pitchFamily="2" charset="77"/>
                <a:ea typeface="Inter 18pt 18pt Medium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15" name="Picture Placeholder 2">
            <a:extLst>
              <a:ext uri="{FF2B5EF4-FFF2-40B4-BE49-F238E27FC236}">
                <a16:creationId xmlns:a16="http://schemas.microsoft.com/office/drawing/2014/main" id="{DC33C974-5A1E-CFFE-0EFA-B221C9050959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8212326" y="5470723"/>
            <a:ext cx="327238" cy="31577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AB102F4-CDD6-9258-59B9-7FDD9C117C98}"/>
              </a:ext>
            </a:extLst>
          </p:cNvPr>
          <p:cNvSpPr/>
          <p:nvPr userDrawn="1"/>
        </p:nvSpPr>
        <p:spPr>
          <a:xfrm>
            <a:off x="4508648" y="2586296"/>
            <a:ext cx="3178800" cy="3457823"/>
          </a:xfrm>
          <a:prstGeom prst="roundRect">
            <a:avLst>
              <a:gd name="adj" fmla="val 741"/>
            </a:avLst>
          </a:prstGeo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 Placeholder 3">
            <a:extLst>
              <a:ext uri="{FF2B5EF4-FFF2-40B4-BE49-F238E27FC236}">
                <a16:creationId xmlns:a16="http://schemas.microsoft.com/office/drawing/2014/main" id="{0457EDFB-6F55-DA04-9EEE-CD011F3AFDD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77408" y="3182236"/>
            <a:ext cx="2644399" cy="2030861"/>
          </a:xfrm>
        </p:spPr>
        <p:txBody>
          <a:bodyPr lIns="0">
            <a:noAutofit/>
          </a:bodyPr>
          <a:lstStyle>
            <a:lvl1pPr marL="0" indent="0">
              <a:lnSpc>
                <a:spcPct val="150000"/>
              </a:lnSpc>
              <a:buNone/>
              <a:defRPr sz="1000"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Summary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56DE6933-4B3A-F062-7A34-587252BD3BC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777404" y="2850848"/>
            <a:ext cx="2647256" cy="22653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1600">
                <a:solidFill>
                  <a:schemeClr val="tx1">
                    <a:tint val="82000"/>
                  </a:schemeClr>
                </a:solidFill>
                <a:latin typeface="Stolzl Book" pitchFamily="2" charset="77"/>
                <a:ea typeface="Inter 18pt 18pt Medium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25EFAA14-4811-34B4-B486-277C28722B2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767885" y="5470723"/>
            <a:ext cx="327238" cy="31577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65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F26CA98-E47C-3701-CFE3-A685145E9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3124199"/>
            <a:ext cx="2438405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56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itle and Empt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92031-2660-8B3A-1E07-629471F78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pic>
        <p:nvPicPr>
          <p:cNvPr id="4" name="Picture 3" descr="A blue light in the dark&#10;&#10;AI-generated content may be incorrect.">
            <a:extLst>
              <a:ext uri="{FF2B5EF4-FFF2-40B4-BE49-F238E27FC236}">
                <a16:creationId xmlns:a16="http://schemas.microsoft.com/office/drawing/2014/main" id="{64ED3C82-DD13-3677-464C-B488D86557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80791C-C490-EF9A-2939-A037EC960E1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9C98C6-3091-A96E-53C6-6810704A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rm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34171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380FB-EEA8-CD95-C542-91FEE44FA4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521992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2FE465-5CC7-4206-30F7-7BE56C89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929430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C2F42F-44F0-5A4B-D05F-4FA99FED4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608" y="1574914"/>
            <a:ext cx="10065963" cy="4752357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808711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europe with blue lines&#10;&#10;AI-generated content may be incorrect.">
            <a:extLst>
              <a:ext uri="{FF2B5EF4-FFF2-40B4-BE49-F238E27FC236}">
                <a16:creationId xmlns:a16="http://schemas.microsoft.com/office/drawing/2014/main" id="{268768FA-5001-A976-A042-4FA7C8F01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"/>
          <a:stretch/>
        </p:blipFill>
        <p:spPr>
          <a:xfrm>
            <a:off x="4918157" y="0"/>
            <a:ext cx="727384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66799" y="2435301"/>
            <a:ext cx="6967444" cy="1987398"/>
          </a:xfrm>
          <a:prstGeom prst="rect">
            <a:avLst/>
          </a:prstGeom>
        </p:spPr>
        <p:txBody>
          <a:bodyPr vert="horz" wrap="none" lIns="0" tIns="45720" rIns="72000" bIns="45720" rtlCol="0" anchor="ctr">
            <a:normAutofit/>
          </a:bodyPr>
          <a:lstStyle/>
          <a:p>
            <a:pPr algn="l"/>
            <a:r>
              <a:rPr lang="en-US" sz="4400" spc="-150">
                <a:latin typeface="+mj-lt"/>
              </a:rPr>
              <a:t>Close to our </a:t>
            </a:r>
          </a:p>
          <a:p>
            <a:pPr algn="l"/>
            <a:r>
              <a:rPr lang="en-US" sz="4400" spc="-150">
                <a:latin typeface="+mj-lt"/>
              </a:rPr>
              <a:t>customers</a:t>
            </a:r>
            <a:r>
              <a:rPr lang="en-US" sz="4400" spc="-15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03313F-9CB1-1AB8-8293-5AFD87248D10}"/>
              </a:ext>
            </a:extLst>
          </p:cNvPr>
          <p:cNvSpPr/>
          <p:nvPr userDrawn="1"/>
        </p:nvSpPr>
        <p:spPr>
          <a:xfrm>
            <a:off x="11421665" y="2545872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A60BB3-5B58-3E47-DE28-3149426FFF12}"/>
              </a:ext>
            </a:extLst>
          </p:cNvPr>
          <p:cNvSpPr/>
          <p:nvPr userDrawn="1"/>
        </p:nvSpPr>
        <p:spPr>
          <a:xfrm>
            <a:off x="11233548" y="2312270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4B826C4-2B75-5CD9-8D40-E717323C0749}"/>
              </a:ext>
            </a:extLst>
          </p:cNvPr>
          <p:cNvSpPr/>
          <p:nvPr userDrawn="1"/>
        </p:nvSpPr>
        <p:spPr>
          <a:xfrm>
            <a:off x="11360149" y="3417805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F49439-F5DD-79D7-B81F-87B5C3EE3B45}"/>
              </a:ext>
            </a:extLst>
          </p:cNvPr>
          <p:cNvSpPr/>
          <p:nvPr userDrawn="1"/>
        </p:nvSpPr>
        <p:spPr>
          <a:xfrm>
            <a:off x="10483852" y="2856228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8FE9420-9A7C-4020-89FF-63F5901ED30F}"/>
              </a:ext>
            </a:extLst>
          </p:cNvPr>
          <p:cNvSpPr/>
          <p:nvPr userDrawn="1"/>
        </p:nvSpPr>
        <p:spPr>
          <a:xfrm>
            <a:off x="9255480" y="3540836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1E78965-393D-C394-2D13-87F29C87708C}"/>
              </a:ext>
            </a:extLst>
          </p:cNvPr>
          <p:cNvSpPr/>
          <p:nvPr userDrawn="1"/>
        </p:nvSpPr>
        <p:spPr>
          <a:xfrm>
            <a:off x="9774239" y="3663867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37B2DD-1CDF-FC61-2DF2-31FF64962F8D}"/>
              </a:ext>
            </a:extLst>
          </p:cNvPr>
          <p:cNvSpPr/>
          <p:nvPr userDrawn="1"/>
        </p:nvSpPr>
        <p:spPr>
          <a:xfrm>
            <a:off x="9774238" y="3241593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C1D8D81-661B-0579-C583-4A1D04F7E1A5}"/>
              </a:ext>
            </a:extLst>
          </p:cNvPr>
          <p:cNvSpPr/>
          <p:nvPr userDrawn="1"/>
        </p:nvSpPr>
        <p:spPr>
          <a:xfrm>
            <a:off x="9603136" y="2588335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0437F56-C361-1E3C-D08B-C0BCFD470338}"/>
              </a:ext>
            </a:extLst>
          </p:cNvPr>
          <p:cNvSpPr/>
          <p:nvPr userDrawn="1"/>
        </p:nvSpPr>
        <p:spPr>
          <a:xfrm>
            <a:off x="9420177" y="2794712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9CDDF0-5146-69C7-44FD-1D1EAF4B509B}"/>
              </a:ext>
            </a:extLst>
          </p:cNvPr>
          <p:cNvSpPr/>
          <p:nvPr userDrawn="1"/>
        </p:nvSpPr>
        <p:spPr>
          <a:xfrm>
            <a:off x="6421786" y="530354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8C71497-B4B4-48DB-EE6F-F285901B42D2}"/>
              </a:ext>
            </a:extLst>
          </p:cNvPr>
          <p:cNvSpPr/>
          <p:nvPr userDrawn="1"/>
        </p:nvSpPr>
        <p:spPr>
          <a:xfrm>
            <a:off x="10606883" y="4180203"/>
            <a:ext cx="123031" cy="1230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515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66799" y="2435301"/>
            <a:ext cx="4178301" cy="1987398"/>
          </a:xfrm>
          <a:prstGeom prst="rect">
            <a:avLst/>
          </a:prstGeom>
        </p:spPr>
        <p:txBody>
          <a:bodyPr vert="horz" wrap="none" lIns="0" tIns="45720" rIns="91440" bIns="45720" rtlCol="0" anchor="ctr">
            <a:normAutofit/>
          </a:bodyPr>
          <a:lstStyle/>
          <a:p>
            <a:pPr algn="l"/>
            <a:r>
              <a:rPr lang="en-US" sz="4400" spc="-150">
                <a:latin typeface="Stolzl Book" panose="00000500000000000000" pitchFamily="50" charset="0"/>
              </a:rPr>
              <a:t>On the</a:t>
            </a:r>
          </a:p>
          <a:p>
            <a:pPr algn="l"/>
            <a:r>
              <a:rPr lang="en-US" sz="4400" spc="-150">
                <a:solidFill>
                  <a:schemeClr val="tx1"/>
                </a:solidFill>
                <a:latin typeface="Stolzl Book" panose="00000500000000000000" pitchFamily="50" charset="0"/>
              </a:rPr>
              <a:t>agenda</a:t>
            </a:r>
            <a:r>
              <a:rPr lang="en-US" sz="4400" spc="-150">
                <a:solidFill>
                  <a:schemeClr val="accent1"/>
                </a:solidFill>
                <a:latin typeface="Stolzl Book" panose="00000500000000000000" pitchFamily="50" charset="0"/>
              </a:rPr>
              <a:t>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217F61-D3C5-61EA-4AB8-50A81253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060" y="530350"/>
            <a:ext cx="5510790" cy="5800600"/>
          </a:xfrm>
          <a:noFill/>
        </p:spPr>
        <p:txBody>
          <a:bodyPr anchor="ctr">
            <a:normAutofit/>
          </a:bodyPr>
          <a:lstStyle>
            <a:lvl1pPr>
              <a:defRPr sz="20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22917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0984F364-705F-7D63-4154-14DCBBB521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63067" y="2435301"/>
            <a:ext cx="6967444" cy="1987398"/>
          </a:xfrm>
          <a:prstGeom prst="rect">
            <a:avLst/>
          </a:prstGeom>
        </p:spPr>
        <p:txBody>
          <a:bodyPr vert="horz" wrap="none" lIns="0" tIns="45720" rIns="91440" bIns="45720" rtlCol="0" anchor="ctr">
            <a:normAutofit/>
          </a:bodyPr>
          <a:lstStyle/>
          <a:p>
            <a:pPr algn="l"/>
            <a:r>
              <a:rPr lang="en-US" sz="4400" spc="-150">
                <a:latin typeface="+mj-lt"/>
              </a:rPr>
              <a:t>Contact and </a:t>
            </a:r>
            <a:br>
              <a:rPr lang="en-US" sz="4400" spc="-150">
                <a:latin typeface="+mj-lt"/>
              </a:rPr>
            </a:br>
            <a:r>
              <a:rPr lang="en-US" sz="4400" spc="-150">
                <a:latin typeface="+mj-lt"/>
              </a:rPr>
              <a:t>follow us</a:t>
            </a:r>
            <a:r>
              <a:rPr lang="en-US" sz="4400" spc="-15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0FF2842-63B8-C19E-194F-08CE0EEE58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60451" y="5725788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00B29C-1F57-FA38-1273-148A793F416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3128041" y="5723228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19063E-36E6-C87E-06A5-8E335663722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60451" y="5874577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26A94D3-1324-5EF4-598E-DE5F43A3347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128085" y="5874399"/>
            <a:ext cx="1790147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85FCFE-50A9-6E33-4B44-7E0A55A16E5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060450" y="6023900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69D6200-3FFE-36BE-AF26-527308A6D883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128084" y="6023724"/>
            <a:ext cx="1790147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52F45-BB80-0FE4-FDE9-E26A9E6B759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60451" y="6174388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B1381E0-4DA6-4E36-86F4-FF7F207E080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128085" y="6174210"/>
            <a:ext cx="1790147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01D8791-1CEC-C8CA-3291-B39F8847F52B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199341" y="5725833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06CC1C3-4995-8A1C-2FE9-0872A8FBA9CE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5200555" y="5874619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9F9598F-E553-D744-AC4E-F09F72F55F84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200554" y="6023942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D27E3E3-F6B0-B85C-2322-803685DED8C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200555" y="6174434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751BBD2-0FCF-7895-CCC7-AE180611F75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388792" y="5879125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www.pearlgroup.fi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6989FE7-2494-FD7C-3D8E-83ABE6139D14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388792" y="6174176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Pearl Finland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F64AA6-07F5-F788-D25C-1C966B6C15E1}"/>
              </a:ext>
            </a:extLst>
          </p:cNvPr>
          <p:cNvSpPr txBox="1"/>
          <p:nvPr userDrawn="1"/>
        </p:nvSpPr>
        <p:spPr>
          <a:xfrm>
            <a:off x="9386955" y="5717261"/>
            <a:ext cx="1788805" cy="156216"/>
          </a:xfrm>
          <a:prstGeom prst="rect">
            <a:avLst/>
          </a:prstGeom>
        </p:spPr>
        <p:txBody>
          <a:bodyPr vert="horz" wrap="square" lIns="0" tIns="45720" rIns="91440" bIns="45720" rtlCol="0" anchor="ctr">
            <a:noAutofit/>
          </a:bodyPr>
          <a:lstStyle/>
          <a:p>
            <a:pPr algn="l"/>
            <a:r>
              <a:rPr lang="en-US" sz="900" b="1">
                <a:latin typeface="Inter 28pt 28pt Light" panose="02000503000000020004" pitchFamily="2" charset="0"/>
                <a:ea typeface="Inter 28pt 28pt Light" panose="02000503000000020004" pitchFamily="2" charset="0"/>
              </a:rPr>
              <a:t>WWW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B6DE0A-C7F1-B19C-2C3F-04F3072633A4}"/>
              </a:ext>
            </a:extLst>
          </p:cNvPr>
          <p:cNvSpPr txBox="1"/>
          <p:nvPr userDrawn="1"/>
        </p:nvSpPr>
        <p:spPr>
          <a:xfrm>
            <a:off x="9389336" y="6016189"/>
            <a:ext cx="1788805" cy="156216"/>
          </a:xfrm>
          <a:prstGeom prst="rect">
            <a:avLst/>
          </a:prstGeom>
        </p:spPr>
        <p:txBody>
          <a:bodyPr vert="horz" wrap="square" lIns="0" tIns="45720" rIns="91440" bIns="45720" rtlCol="0" anchor="ctr">
            <a:noAutofit/>
          </a:bodyPr>
          <a:lstStyle/>
          <a:p>
            <a:pPr algn="l"/>
            <a:r>
              <a:rPr lang="en-US" sz="900" b="1">
                <a:latin typeface="Inter 28pt 28pt Light" panose="02000503000000020004" pitchFamily="2" charset="0"/>
                <a:ea typeface="Inter 28pt 28pt Light" panose="02000503000000020004" pitchFamily="2" charset="0"/>
              </a:rPr>
              <a:t>LinkedIn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0C2BFBC-55A0-6D70-A814-DD1A320B64E1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336628" y="5727040"/>
            <a:ext cx="1787636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BE05BE9-84DD-4695-2A5F-D9615C3E5190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7335459" y="5878212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Address line 1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76BDAD8-16E4-FF9E-CA4A-556233B815B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335458" y="6027538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Address line 2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CBD525B-45A8-374A-2CE6-B9BA549E480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7335459" y="6175644"/>
            <a:ext cx="1788805" cy="148052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Address line 3</a:t>
            </a:r>
          </a:p>
        </p:txBody>
      </p:sp>
    </p:spTree>
    <p:extLst>
      <p:ext uri="{BB962C8B-B14F-4D97-AF65-F5344CB8AC3E}">
        <p14:creationId xmlns:p14="http://schemas.microsoft.com/office/powerpoint/2010/main" val="36027537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42BD6-AD8E-025C-9C6C-30AB70CC3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15250" y="0"/>
            <a:ext cx="447674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FA7C4-8660-AB39-2149-CA5E48C75C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60112" y="2361984"/>
            <a:ext cx="5585502" cy="1346654"/>
          </a:xfrm>
        </p:spPr>
        <p:txBody>
          <a:bodyPr l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Customer description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F7E6E46-1EA1-3C29-B8AA-573F6B9093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66799" y="3972367"/>
            <a:ext cx="5585502" cy="2340985"/>
          </a:xfrm>
          <a:noFill/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5592188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REFERECENCE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112" y="1724720"/>
            <a:ext cx="5592188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Customer name</a:t>
            </a:r>
          </a:p>
        </p:txBody>
      </p:sp>
    </p:spTree>
    <p:extLst>
      <p:ext uri="{BB962C8B-B14F-4D97-AF65-F5344CB8AC3E}">
        <p14:creationId xmlns:p14="http://schemas.microsoft.com/office/powerpoint/2010/main" val="112376901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Reference with Screen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FA7C4-8660-AB39-2149-CA5E48C75C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60112" y="2361984"/>
            <a:ext cx="2905398" cy="2853828"/>
          </a:xfrm>
        </p:spPr>
        <p:txBody>
          <a:bodyPr l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Customer description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2905398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REFERECENCE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111" y="1724720"/>
            <a:ext cx="2905399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Customer name</a:t>
            </a:r>
          </a:p>
        </p:txBody>
      </p:sp>
      <p:pic>
        <p:nvPicPr>
          <p:cNvPr id="15" name="Picture 14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5D7D10C0-7CE5-1B4C-369F-6E808B409A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57" y="588422"/>
            <a:ext cx="9876609" cy="5823793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274B558-6332-AE87-3A23-5039766AD2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51935" y="1172025"/>
            <a:ext cx="7096125" cy="4400100"/>
          </a:xfrm>
          <a:solidFill>
            <a:schemeClr val="tx2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49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Reference with Mobil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ell phone with a black screen&#10;&#10;AI-generated content may be incorrect.">
            <a:extLst>
              <a:ext uri="{FF2B5EF4-FFF2-40B4-BE49-F238E27FC236}">
                <a16:creationId xmlns:a16="http://schemas.microsoft.com/office/drawing/2014/main" id="{32CCD30B-D2CE-7E59-F4BB-A8F18244A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61" y="675165"/>
            <a:ext cx="2799448" cy="55335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FA7C4-8660-AB39-2149-CA5E48C75C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60111" y="2361984"/>
            <a:ext cx="6253733" cy="1346654"/>
          </a:xfrm>
        </p:spPr>
        <p:txBody>
          <a:bodyPr l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Customer description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F7E6E46-1EA1-3C29-B8AA-573F6B9093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66798" y="3972367"/>
            <a:ext cx="6253733" cy="2340985"/>
          </a:xfrm>
          <a:noFill/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2" y="1324425"/>
            <a:ext cx="6261219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REFERECENCE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111" y="1724720"/>
            <a:ext cx="6261219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Customer name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98B73C5-5DD6-18ED-34C4-AB76BC4A79D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00277" y="779894"/>
            <a:ext cx="2488301" cy="5324559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2753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42BD6-AD8E-025C-9C6C-30AB70CC3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22886" y="1307534"/>
            <a:ext cx="3407321" cy="3398245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70075EFE-0305-8B1C-3311-DAE160B1D3E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722886" y="5003445"/>
            <a:ext cx="3402315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7CDC93C0-B206-5C55-32C9-ECC1A738E6AB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717882" y="5277702"/>
            <a:ext cx="3407320" cy="275254"/>
          </a:xfrm>
        </p:spPr>
        <p:txBody>
          <a:bodyPr wrap="square" lIns="0" tIns="54000" bIns="540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25F4AE1-3E72-D541-0409-3C66F0E042A0}"/>
              </a:ext>
            </a:extLst>
          </p:cNvPr>
          <p:cNvSpPr/>
          <p:nvPr userDrawn="1"/>
        </p:nvSpPr>
        <p:spPr>
          <a:xfrm>
            <a:off x="7521055" y="767174"/>
            <a:ext cx="270000" cy="270000"/>
          </a:xfrm>
          <a:prstGeom prst="rect">
            <a:avLst/>
          </a:prstGeom>
          <a:solidFill>
            <a:srgbClr val="0203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BEA031-0E57-75A2-A3B9-30E9C1DE03F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5592188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9D18C7-7CD0-A4B8-5251-468305343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112" y="1724720"/>
            <a:ext cx="5592188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A88C6EEB-1602-85D2-223A-79D2FAB8B7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60112" y="2361984"/>
            <a:ext cx="5585502" cy="1346654"/>
          </a:xfrm>
        </p:spPr>
        <p:txBody>
          <a:bodyPr lIns="0">
            <a:noAutofit/>
          </a:bodyPr>
          <a:lstStyle>
            <a:lvl1pPr marL="0" indent="0">
              <a:lnSpc>
                <a:spcPts val="24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Experience summary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B96B8AF-1FBC-E490-5B61-71E131A427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66799" y="3972367"/>
            <a:ext cx="5585502" cy="2340985"/>
          </a:xfrm>
          <a:noFill/>
        </p:spPr>
        <p:txBody>
          <a:bodyPr>
            <a:normAutofit/>
          </a:bodyPr>
          <a:lstStyle>
            <a:lvl1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1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1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56136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60D95982-C52C-0A89-CB1E-087C16DF7559}"/>
              </a:ext>
            </a:extLst>
          </p:cNvPr>
          <p:cNvSpPr/>
          <p:nvPr userDrawn="1"/>
        </p:nvSpPr>
        <p:spPr>
          <a:xfrm>
            <a:off x="-35165" y="1654983"/>
            <a:ext cx="12221028" cy="5194059"/>
          </a:xfrm>
          <a:custGeom>
            <a:avLst/>
            <a:gdLst>
              <a:gd name="connsiteX0" fmla="*/ 12157211 w 12157211"/>
              <a:gd name="connsiteY0" fmla="*/ 0 h 5194059"/>
              <a:gd name="connsiteX1" fmla="*/ 12157211 w 12157211"/>
              <a:gd name="connsiteY1" fmla="*/ 2631110 h 5194059"/>
              <a:gd name="connsiteX2" fmla="*/ 12157211 w 12157211"/>
              <a:gd name="connsiteY2" fmla="*/ 2631111 h 5194059"/>
              <a:gd name="connsiteX3" fmla="*/ 12157211 w 12157211"/>
              <a:gd name="connsiteY3" fmla="*/ 5194058 h 5194059"/>
              <a:gd name="connsiteX4" fmla="*/ 10270584 w 12157211"/>
              <a:gd name="connsiteY4" fmla="*/ 5194058 h 5194059"/>
              <a:gd name="connsiteX5" fmla="*/ 9536612 w 12157211"/>
              <a:gd name="connsiteY5" fmla="*/ 5194058 h 5194059"/>
              <a:gd name="connsiteX6" fmla="*/ 8645159 w 12157211"/>
              <a:gd name="connsiteY6" fmla="*/ 5194057 h 5194059"/>
              <a:gd name="connsiteX7" fmla="*/ 8645158 w 12157211"/>
              <a:gd name="connsiteY7" fmla="*/ 5194057 h 5194059"/>
              <a:gd name="connsiteX8" fmla="*/ 7939694 w 12157211"/>
              <a:gd name="connsiteY8" fmla="*/ 5194057 h 5194059"/>
              <a:gd name="connsiteX9" fmla="*/ 7939694 w 12157211"/>
              <a:gd name="connsiteY9" fmla="*/ 5193479 h 5194059"/>
              <a:gd name="connsiteX10" fmla="*/ 5638997 w 12157211"/>
              <a:gd name="connsiteY10" fmla="*/ 5193479 h 5194059"/>
              <a:gd name="connsiteX11" fmla="*/ 5637028 w 12157211"/>
              <a:gd name="connsiteY11" fmla="*/ 5194059 h 5194059"/>
              <a:gd name="connsiteX12" fmla="*/ 5613692 w 12157211"/>
              <a:gd name="connsiteY12" fmla="*/ 5194059 h 5194059"/>
              <a:gd name="connsiteX13" fmla="*/ 5613521 w 12157211"/>
              <a:gd name="connsiteY13" fmla="*/ 5193479 h 5194059"/>
              <a:gd name="connsiteX14" fmla="*/ 5467415 w 12157211"/>
              <a:gd name="connsiteY14" fmla="*/ 5193479 h 5194059"/>
              <a:gd name="connsiteX15" fmla="*/ 5463898 w 12157211"/>
              <a:gd name="connsiteY15" fmla="*/ 5194058 h 5194059"/>
              <a:gd name="connsiteX16" fmla="*/ 0 w 12157211"/>
              <a:gd name="connsiteY16" fmla="*/ 5194059 h 5194059"/>
              <a:gd name="connsiteX17" fmla="*/ 0 w 12157211"/>
              <a:gd name="connsiteY17" fmla="*/ 5155830 h 5194059"/>
              <a:gd name="connsiteX18" fmla="*/ 1849212 w 12157211"/>
              <a:gd name="connsiteY18" fmla="*/ 4833810 h 5194059"/>
              <a:gd name="connsiteX19" fmla="*/ 3460387 w 12157211"/>
              <a:gd name="connsiteY19" fmla="*/ 4330259 h 5194059"/>
              <a:gd name="connsiteX20" fmla="*/ 3460013 w 12157211"/>
              <a:gd name="connsiteY20" fmla="*/ 4327985 h 5194059"/>
              <a:gd name="connsiteX21" fmla="*/ 5593223 w 12157211"/>
              <a:gd name="connsiteY21" fmla="*/ 3976653 h 5194059"/>
              <a:gd name="connsiteX22" fmla="*/ 6624434 w 12157211"/>
              <a:gd name="connsiteY22" fmla="*/ 3673020 h 5194059"/>
              <a:gd name="connsiteX23" fmla="*/ 6623862 w 12157211"/>
              <a:gd name="connsiteY23" fmla="*/ 3670595 h 5194059"/>
              <a:gd name="connsiteX24" fmla="*/ 7941858 w 12157211"/>
              <a:gd name="connsiteY24" fmla="*/ 3360231 h 5194059"/>
              <a:gd name="connsiteX25" fmla="*/ 8848542 w 12157211"/>
              <a:gd name="connsiteY25" fmla="*/ 2831866 h 5194059"/>
              <a:gd name="connsiteX26" fmla="*/ 8847638 w 12157211"/>
              <a:gd name="connsiteY26" fmla="*/ 2830480 h 5194059"/>
              <a:gd name="connsiteX27" fmla="*/ 9493519 w 12157211"/>
              <a:gd name="connsiteY27" fmla="*/ 2409056 h 5194059"/>
              <a:gd name="connsiteX28" fmla="*/ 10607495 w 12157211"/>
              <a:gd name="connsiteY28" fmla="*/ 1477191 h 5194059"/>
              <a:gd name="connsiteX29" fmla="*/ 10609315 w 12157211"/>
              <a:gd name="connsiteY29" fmla="*/ 1479365 h 5194059"/>
              <a:gd name="connsiteX30" fmla="*/ 11472069 w 12157211"/>
              <a:gd name="connsiteY30" fmla="*/ 849826 h 519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57211" h="5194059">
                <a:moveTo>
                  <a:pt x="12157211" y="0"/>
                </a:moveTo>
                <a:lnTo>
                  <a:pt x="12157211" y="2631110"/>
                </a:lnTo>
                <a:lnTo>
                  <a:pt x="12157211" y="2631111"/>
                </a:lnTo>
                <a:lnTo>
                  <a:pt x="12157211" y="5194058"/>
                </a:lnTo>
                <a:lnTo>
                  <a:pt x="10270584" y="5194058"/>
                </a:lnTo>
                <a:lnTo>
                  <a:pt x="9536612" y="5194058"/>
                </a:lnTo>
                <a:lnTo>
                  <a:pt x="8645159" y="5194057"/>
                </a:lnTo>
                <a:lnTo>
                  <a:pt x="8645158" y="5194057"/>
                </a:lnTo>
                <a:lnTo>
                  <a:pt x="7939694" y="5194057"/>
                </a:lnTo>
                <a:lnTo>
                  <a:pt x="7939694" y="5193479"/>
                </a:lnTo>
                <a:lnTo>
                  <a:pt x="5638997" y="5193479"/>
                </a:lnTo>
                <a:lnTo>
                  <a:pt x="5637028" y="5194059"/>
                </a:lnTo>
                <a:lnTo>
                  <a:pt x="5613692" y="5194059"/>
                </a:lnTo>
                <a:lnTo>
                  <a:pt x="5613521" y="5193479"/>
                </a:lnTo>
                <a:lnTo>
                  <a:pt x="5467415" y="5193479"/>
                </a:lnTo>
                <a:lnTo>
                  <a:pt x="5463898" y="5194058"/>
                </a:lnTo>
                <a:lnTo>
                  <a:pt x="0" y="5194059"/>
                </a:lnTo>
                <a:lnTo>
                  <a:pt x="0" y="5155830"/>
                </a:lnTo>
                <a:lnTo>
                  <a:pt x="1849212" y="4833810"/>
                </a:lnTo>
                <a:lnTo>
                  <a:pt x="3460387" y="4330259"/>
                </a:lnTo>
                <a:lnTo>
                  <a:pt x="3460013" y="4327985"/>
                </a:lnTo>
                <a:lnTo>
                  <a:pt x="5593223" y="3976653"/>
                </a:lnTo>
                <a:lnTo>
                  <a:pt x="6624434" y="3673020"/>
                </a:lnTo>
                <a:lnTo>
                  <a:pt x="6623862" y="3670595"/>
                </a:lnTo>
                <a:lnTo>
                  <a:pt x="7941858" y="3360231"/>
                </a:lnTo>
                <a:lnTo>
                  <a:pt x="8848542" y="2831866"/>
                </a:lnTo>
                <a:lnTo>
                  <a:pt x="8847638" y="2830480"/>
                </a:lnTo>
                <a:lnTo>
                  <a:pt x="9493519" y="2409056"/>
                </a:lnTo>
                <a:lnTo>
                  <a:pt x="10607495" y="1477191"/>
                </a:lnTo>
                <a:lnTo>
                  <a:pt x="10609315" y="1479365"/>
                </a:lnTo>
                <a:lnTo>
                  <a:pt x="11472069" y="849826"/>
                </a:lnTo>
                <a:close/>
              </a:path>
            </a:pathLst>
          </a:custGeom>
          <a:blipFill dpi="0" rotWithShape="1">
            <a:blip r:embed="rId2">
              <a:alphaModFix amt="41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71E0499-6D99-42BC-69BF-6CAC634BDFBD}"/>
              </a:ext>
            </a:extLst>
          </p:cNvPr>
          <p:cNvSpPr/>
          <p:nvPr userDrawn="1"/>
        </p:nvSpPr>
        <p:spPr>
          <a:xfrm rot="18532579">
            <a:off x="1420512" y="473903"/>
            <a:ext cx="11827647" cy="9618927"/>
          </a:xfrm>
          <a:custGeom>
            <a:avLst/>
            <a:gdLst>
              <a:gd name="connsiteX0" fmla="*/ 11695792 w 11695792"/>
              <a:gd name="connsiteY0" fmla="*/ 6251690 h 9511695"/>
              <a:gd name="connsiteX1" fmla="*/ 9647465 w 11695792"/>
              <a:gd name="connsiteY1" fmla="*/ 7903084 h 9511695"/>
              <a:gd name="connsiteX2" fmla="*/ 9647465 w 11695792"/>
              <a:gd name="connsiteY2" fmla="*/ 7903083 h 9511695"/>
              <a:gd name="connsiteX3" fmla="*/ 7652203 w 11695792"/>
              <a:gd name="connsiteY3" fmla="*/ 9511695 h 9511695"/>
              <a:gd name="connsiteX4" fmla="*/ 6468078 w 11695792"/>
              <a:gd name="connsiteY4" fmla="*/ 8042951 h 9511695"/>
              <a:gd name="connsiteX5" fmla="*/ 6468078 w 11695792"/>
              <a:gd name="connsiteY5" fmla="*/ 8042951 h 9511695"/>
              <a:gd name="connsiteX6" fmla="*/ 6007407 w 11695792"/>
              <a:gd name="connsiteY6" fmla="*/ 7471552 h 9511695"/>
              <a:gd name="connsiteX7" fmla="*/ 5447895 w 11695792"/>
              <a:gd name="connsiteY7" fmla="*/ 6777553 h 9511695"/>
              <a:gd name="connsiteX8" fmla="*/ 5447895 w 11695792"/>
              <a:gd name="connsiteY8" fmla="*/ 6777552 h 9511695"/>
              <a:gd name="connsiteX9" fmla="*/ 5005116 w 11695792"/>
              <a:gd name="connsiteY9" fmla="*/ 6228346 h 9511695"/>
              <a:gd name="connsiteX10" fmla="*/ 5005566 w 11695792"/>
              <a:gd name="connsiteY10" fmla="*/ 6227983 h 9511695"/>
              <a:gd name="connsiteX11" fmla="*/ 3561554 w 11695792"/>
              <a:gd name="connsiteY11" fmla="*/ 4436885 h 9511695"/>
              <a:gd name="connsiteX12" fmla="*/ 3559866 w 11695792"/>
              <a:gd name="connsiteY12" fmla="*/ 4435715 h 9511695"/>
              <a:gd name="connsiteX13" fmla="*/ 3545220 w 11695792"/>
              <a:gd name="connsiteY13" fmla="*/ 4417549 h 9511695"/>
              <a:gd name="connsiteX14" fmla="*/ 3545564 w 11695792"/>
              <a:gd name="connsiteY14" fmla="*/ 4417052 h 9511695"/>
              <a:gd name="connsiteX15" fmla="*/ 3453862 w 11695792"/>
              <a:gd name="connsiteY15" fmla="*/ 4303308 h 9511695"/>
              <a:gd name="connsiteX16" fmla="*/ 3451203 w 11695792"/>
              <a:gd name="connsiteY16" fmla="*/ 4300933 h 9511695"/>
              <a:gd name="connsiteX17" fmla="*/ 0 w 11695792"/>
              <a:gd name="connsiteY17" fmla="*/ 20192 h 9511695"/>
              <a:gd name="connsiteX18" fmla="*/ 25045 w 11695792"/>
              <a:gd name="connsiteY18" fmla="*/ 0 h 9511695"/>
              <a:gd name="connsiteX19" fmla="*/ 1462931 w 11695792"/>
              <a:gd name="connsiteY19" fmla="*/ 1260784 h 9511695"/>
              <a:gd name="connsiteX20" fmla="*/ 2866187 w 11695792"/>
              <a:gd name="connsiteY20" fmla="*/ 2199039 h 9511695"/>
              <a:gd name="connsiteX21" fmla="*/ 2867722 w 11695792"/>
              <a:gd name="connsiteY21" fmla="*/ 2197320 h 9511695"/>
              <a:gd name="connsiteX22" fmla="*/ 4480126 w 11695792"/>
              <a:gd name="connsiteY22" fmla="*/ 3637519 h 9511695"/>
              <a:gd name="connsiteX23" fmla="*/ 5363736 w 11695792"/>
              <a:gd name="connsiteY23" fmla="*/ 4249747 h 9511695"/>
              <a:gd name="connsiteX24" fmla="*/ 5365265 w 11695792"/>
              <a:gd name="connsiteY24" fmla="*/ 4247780 h 9511695"/>
              <a:gd name="connsiteX25" fmla="*/ 6434113 w 11695792"/>
              <a:gd name="connsiteY25" fmla="*/ 5079046 h 9511695"/>
              <a:gd name="connsiteX26" fmla="*/ 7414519 w 11695792"/>
              <a:gd name="connsiteY26" fmla="*/ 5453278 h 9511695"/>
              <a:gd name="connsiteX27" fmla="*/ 7415030 w 11695792"/>
              <a:gd name="connsiteY27" fmla="*/ 5451705 h 9511695"/>
              <a:gd name="connsiteX28" fmla="*/ 8148492 w 11695792"/>
              <a:gd name="connsiteY28" fmla="*/ 5690022 h 9511695"/>
              <a:gd name="connsiteX29" fmla="*/ 9573129 w 11695792"/>
              <a:gd name="connsiteY29" fmla="*/ 5972378 h 9511695"/>
              <a:gd name="connsiteX30" fmla="*/ 9572578 w 11695792"/>
              <a:gd name="connsiteY30" fmla="*/ 5975159 h 9511695"/>
              <a:gd name="connsiteX31" fmla="*/ 10604176 w 11695792"/>
              <a:gd name="connsiteY31" fmla="*/ 6251691 h 951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695792" h="9511695">
                <a:moveTo>
                  <a:pt x="11695792" y="6251690"/>
                </a:moveTo>
                <a:lnTo>
                  <a:pt x="9647465" y="7903084"/>
                </a:lnTo>
                <a:lnTo>
                  <a:pt x="9647465" y="7903083"/>
                </a:lnTo>
                <a:lnTo>
                  <a:pt x="7652203" y="9511695"/>
                </a:lnTo>
                <a:lnTo>
                  <a:pt x="6468078" y="8042951"/>
                </a:lnTo>
                <a:lnTo>
                  <a:pt x="6468078" y="8042951"/>
                </a:lnTo>
                <a:lnTo>
                  <a:pt x="6007407" y="7471552"/>
                </a:lnTo>
                <a:lnTo>
                  <a:pt x="5447895" y="6777553"/>
                </a:lnTo>
                <a:lnTo>
                  <a:pt x="5447895" y="6777552"/>
                </a:lnTo>
                <a:lnTo>
                  <a:pt x="5005116" y="6228346"/>
                </a:lnTo>
                <a:lnTo>
                  <a:pt x="5005566" y="6227983"/>
                </a:lnTo>
                <a:lnTo>
                  <a:pt x="3561554" y="4436885"/>
                </a:lnTo>
                <a:lnTo>
                  <a:pt x="3559866" y="4435715"/>
                </a:lnTo>
                <a:lnTo>
                  <a:pt x="3545220" y="4417549"/>
                </a:lnTo>
                <a:lnTo>
                  <a:pt x="3545564" y="4417052"/>
                </a:lnTo>
                <a:lnTo>
                  <a:pt x="3453862" y="4303308"/>
                </a:lnTo>
                <a:lnTo>
                  <a:pt x="3451203" y="4300933"/>
                </a:lnTo>
                <a:lnTo>
                  <a:pt x="0" y="20192"/>
                </a:lnTo>
                <a:lnTo>
                  <a:pt x="25045" y="0"/>
                </a:lnTo>
                <a:lnTo>
                  <a:pt x="1462931" y="1260784"/>
                </a:lnTo>
                <a:lnTo>
                  <a:pt x="2866187" y="2199039"/>
                </a:lnTo>
                <a:lnTo>
                  <a:pt x="2867722" y="2197320"/>
                </a:lnTo>
                <a:lnTo>
                  <a:pt x="4480126" y="3637519"/>
                </a:lnTo>
                <a:lnTo>
                  <a:pt x="5363736" y="4249747"/>
                </a:lnTo>
                <a:lnTo>
                  <a:pt x="5365265" y="4247780"/>
                </a:lnTo>
                <a:lnTo>
                  <a:pt x="6434113" y="5079046"/>
                </a:lnTo>
                <a:lnTo>
                  <a:pt x="7414519" y="5453278"/>
                </a:lnTo>
                <a:lnTo>
                  <a:pt x="7415030" y="5451705"/>
                </a:lnTo>
                <a:lnTo>
                  <a:pt x="8148492" y="5690022"/>
                </a:lnTo>
                <a:lnTo>
                  <a:pt x="9573129" y="5972378"/>
                </a:lnTo>
                <a:lnTo>
                  <a:pt x="9572578" y="5975159"/>
                </a:lnTo>
                <a:lnTo>
                  <a:pt x="10604176" y="6251691"/>
                </a:lnTo>
                <a:close/>
              </a:path>
            </a:pathLst>
          </a:custGeom>
          <a:noFill/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27FC3FB-EB71-A899-9174-0103384FA99F}"/>
              </a:ext>
            </a:extLst>
          </p:cNvPr>
          <p:cNvSpPr/>
          <p:nvPr userDrawn="1"/>
        </p:nvSpPr>
        <p:spPr>
          <a:xfrm>
            <a:off x="1594109" y="6512121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530203C-9387-8384-F7E7-A04416F2DCED}"/>
              </a:ext>
            </a:extLst>
          </p:cNvPr>
          <p:cNvSpPr/>
          <p:nvPr userDrawn="1"/>
        </p:nvSpPr>
        <p:spPr>
          <a:xfrm>
            <a:off x="3416808" y="5961795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DB6B639-42AC-27E3-5397-E42610C29AD5}"/>
              </a:ext>
            </a:extLst>
          </p:cNvPr>
          <p:cNvSpPr/>
          <p:nvPr userDrawn="1"/>
        </p:nvSpPr>
        <p:spPr>
          <a:xfrm>
            <a:off x="7948612" y="4977123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97CDD0C-3F74-D372-441A-F0BC2210BA76}"/>
              </a:ext>
            </a:extLst>
          </p:cNvPr>
          <p:cNvSpPr/>
          <p:nvPr userDrawn="1"/>
        </p:nvSpPr>
        <p:spPr>
          <a:xfrm>
            <a:off x="9444037" y="4068223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E4E9404-65F9-854A-FC79-3839081AAF3B}"/>
              </a:ext>
            </a:extLst>
          </p:cNvPr>
          <p:cNvSpPr/>
          <p:nvPr userDrawn="1"/>
        </p:nvSpPr>
        <p:spPr>
          <a:xfrm>
            <a:off x="11287124" y="2604548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20C040A-7B8B-BA3B-A334-FB31D040B8E1}"/>
              </a:ext>
            </a:extLst>
          </p:cNvPr>
          <p:cNvCxnSpPr/>
          <p:nvPr userDrawn="1"/>
        </p:nvCxnSpPr>
        <p:spPr>
          <a:xfrm>
            <a:off x="1626840" y="6027258"/>
            <a:ext cx="0" cy="423738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BEC519A-28C1-F18B-38E0-1CA03B3112F2}"/>
              </a:ext>
            </a:extLst>
          </p:cNvPr>
          <p:cNvCxnSpPr/>
          <p:nvPr userDrawn="1"/>
        </p:nvCxnSpPr>
        <p:spPr>
          <a:xfrm>
            <a:off x="3449142" y="5490290"/>
            <a:ext cx="0" cy="423738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8544388-6449-5FA8-D42A-5647147A25EB}"/>
              </a:ext>
            </a:extLst>
          </p:cNvPr>
          <p:cNvCxnSpPr>
            <a:cxnSpLocks/>
          </p:cNvCxnSpPr>
          <p:nvPr userDrawn="1"/>
        </p:nvCxnSpPr>
        <p:spPr>
          <a:xfrm>
            <a:off x="7981740" y="4209054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CC7513C-5F39-172A-6DE3-5AC768D5F47B}"/>
              </a:ext>
            </a:extLst>
          </p:cNvPr>
          <p:cNvCxnSpPr>
            <a:cxnSpLocks/>
          </p:cNvCxnSpPr>
          <p:nvPr userDrawn="1"/>
        </p:nvCxnSpPr>
        <p:spPr>
          <a:xfrm>
            <a:off x="9477999" y="3337512"/>
            <a:ext cx="0" cy="693372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A1E6A30-2F3C-289E-D16E-6ECCF7680B7D}"/>
              </a:ext>
            </a:extLst>
          </p:cNvPr>
          <p:cNvCxnSpPr>
            <a:cxnSpLocks/>
          </p:cNvCxnSpPr>
          <p:nvPr userDrawn="1"/>
        </p:nvCxnSpPr>
        <p:spPr>
          <a:xfrm>
            <a:off x="11313651" y="1771650"/>
            <a:ext cx="0" cy="78120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Oval 128">
            <a:extLst>
              <a:ext uri="{FF2B5EF4-FFF2-40B4-BE49-F238E27FC236}">
                <a16:creationId xmlns:a16="http://schemas.microsoft.com/office/drawing/2014/main" id="{2F970424-C383-8A32-D994-BC6DCAFE0D1B}"/>
              </a:ext>
            </a:extLst>
          </p:cNvPr>
          <p:cNvSpPr/>
          <p:nvPr userDrawn="1"/>
        </p:nvSpPr>
        <p:spPr>
          <a:xfrm>
            <a:off x="5130064" y="5671072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3830B25E-D03D-0A61-95EB-568CDDF785B1}"/>
              </a:ext>
            </a:extLst>
          </p:cNvPr>
          <p:cNvCxnSpPr/>
          <p:nvPr userDrawn="1"/>
        </p:nvCxnSpPr>
        <p:spPr>
          <a:xfrm>
            <a:off x="5162398" y="5199567"/>
            <a:ext cx="0" cy="423738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E4C22B0-66F5-514F-79DE-3A86BEBB8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544" y="2000389"/>
            <a:ext cx="1745884" cy="694971"/>
          </a:xfrm>
        </p:spPr>
        <p:txBody>
          <a:bodyPr lIns="0" tIns="0" rIns="0" bIns="0" anchor="t">
            <a:noAutofit/>
          </a:bodyPr>
          <a:lstStyle>
            <a:lvl1pPr>
              <a:defRPr sz="4400" spc="-150">
                <a:latin typeface="Stolzl" panose="00000500000000000000" pitchFamily="50" charset="0"/>
              </a:defRPr>
            </a:lvl1pPr>
          </a:lstStyle>
          <a:p>
            <a:r>
              <a:rPr lang="en-US"/>
              <a:t>Value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B4D6EEB2-910B-9DCD-F8A3-85CE7799610B}"/>
              </a:ext>
            </a:extLst>
          </p:cNvPr>
          <p:cNvSpPr txBox="1">
            <a:spLocks/>
          </p:cNvSpPr>
          <p:nvPr userDrawn="1"/>
        </p:nvSpPr>
        <p:spPr>
          <a:xfrm>
            <a:off x="1060112" y="1724720"/>
            <a:ext cx="5592188" cy="36441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87BBE1FA-B7D7-2E68-7B9D-91183767B1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3824" y="2004385"/>
            <a:ext cx="1746461" cy="69097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6149A6F-81AE-A37F-1C5E-F4D86B338F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600" y="2000390"/>
            <a:ext cx="1743413" cy="690644"/>
          </a:xfrm>
        </p:spPr>
        <p:txBody>
          <a:bodyPr lIns="0" tIns="0" rIns="0" bIns="0"/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F7380BFD-C626-FC94-687B-909F6841E8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4537" y="2705253"/>
            <a:ext cx="1743889" cy="2462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58" name="Text Placeholder 54">
            <a:extLst>
              <a:ext uri="{FF2B5EF4-FFF2-40B4-BE49-F238E27FC236}">
                <a16:creationId xmlns:a16="http://schemas.microsoft.com/office/drawing/2014/main" id="{E013867D-0545-A8EF-187A-3609F21055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34101" y="2703293"/>
            <a:ext cx="1745079" cy="2462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AB870E31-BA7F-E3A7-7C0F-4A126A4D17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4804" y="2702006"/>
            <a:ext cx="1743889" cy="2462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8360CBBA-B3A5-79E4-07D2-CDF06086EC70}"/>
              </a:ext>
            </a:extLst>
          </p:cNvPr>
          <p:cNvSpPr txBox="1">
            <a:spLocks/>
          </p:cNvSpPr>
          <p:nvPr userDrawn="1"/>
        </p:nvSpPr>
        <p:spPr>
          <a:xfrm>
            <a:off x="1060112" y="2931949"/>
            <a:ext cx="5592188" cy="36441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2" name="Text Placeholder 42">
            <a:extLst>
              <a:ext uri="{FF2B5EF4-FFF2-40B4-BE49-F238E27FC236}">
                <a16:creationId xmlns:a16="http://schemas.microsoft.com/office/drawing/2014/main" id="{46FFB823-3325-0CA2-5273-D06F7C035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33824" y="3211614"/>
            <a:ext cx="1746461" cy="6886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B618DED3-F6BC-E6AF-115D-CC30E25E7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4600" y="3207619"/>
            <a:ext cx="1743413" cy="695392"/>
          </a:xfrm>
        </p:spPr>
        <p:txBody>
          <a:bodyPr lIns="0" tIns="0" rIns="0" bIns="0"/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4" name="Text Placeholder 54">
            <a:extLst>
              <a:ext uri="{FF2B5EF4-FFF2-40B4-BE49-F238E27FC236}">
                <a16:creationId xmlns:a16="http://schemas.microsoft.com/office/drawing/2014/main" id="{C3DF9996-723F-C7C6-F962-61F1CCCDF1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4537" y="3913857"/>
            <a:ext cx="1743889" cy="2462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5" name="Text Placeholder 54">
            <a:extLst>
              <a:ext uri="{FF2B5EF4-FFF2-40B4-BE49-F238E27FC236}">
                <a16:creationId xmlns:a16="http://schemas.microsoft.com/office/drawing/2014/main" id="{1C466EC4-F88C-CC0C-D91C-2400CF8E1F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2726" y="3911897"/>
            <a:ext cx="1743889" cy="2462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6" name="Text Placeholder 54">
            <a:extLst>
              <a:ext uri="{FF2B5EF4-FFF2-40B4-BE49-F238E27FC236}">
                <a16:creationId xmlns:a16="http://schemas.microsoft.com/office/drawing/2014/main" id="{7EE213F9-A039-7865-ADEF-42AC67C653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4804" y="3912991"/>
            <a:ext cx="1743889" cy="2462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7" name="Text Placeholder 42">
            <a:extLst>
              <a:ext uri="{FF2B5EF4-FFF2-40B4-BE49-F238E27FC236}">
                <a16:creationId xmlns:a16="http://schemas.microsoft.com/office/drawing/2014/main" id="{CD137FF4-E958-6692-D907-BCDB666660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4897" y="3213564"/>
            <a:ext cx="1743529" cy="6886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AC4E549-CA97-8E11-7550-B70E8635DC9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60113" y="1324425"/>
            <a:ext cx="5897900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REFERECENCE TITLE</a:t>
            </a:r>
          </a:p>
        </p:txBody>
      </p:sp>
      <p:sp>
        <p:nvSpPr>
          <p:cNvPr id="77" name="Text Placeholder 54">
            <a:extLst>
              <a:ext uri="{FF2B5EF4-FFF2-40B4-BE49-F238E27FC236}">
                <a16:creationId xmlns:a16="http://schemas.microsoft.com/office/drawing/2014/main" id="{25BFE717-33EE-6D48-37B1-38AE86C6E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8250" y="6032125"/>
            <a:ext cx="702028" cy="1153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Stolzl" panose="00000500000000000000" pitchFamily="50" charset="0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78" name="Text Placeholder 54">
            <a:extLst>
              <a:ext uri="{FF2B5EF4-FFF2-40B4-BE49-F238E27FC236}">
                <a16:creationId xmlns:a16="http://schemas.microsoft.com/office/drawing/2014/main" id="{3C92AA1C-21D9-A7A6-7BE7-E8D08B77CA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8249" y="6150355"/>
            <a:ext cx="702028" cy="2825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Inter 18pt 18pt Thin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79" name="Text Placeholder 54">
            <a:extLst>
              <a:ext uri="{FF2B5EF4-FFF2-40B4-BE49-F238E27FC236}">
                <a16:creationId xmlns:a16="http://schemas.microsoft.com/office/drawing/2014/main" id="{311E2D01-2F98-28F7-8EAE-A1C2088F77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1322" y="5487639"/>
            <a:ext cx="702028" cy="1153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Stolzl" panose="00000500000000000000" pitchFamily="50" charset="0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80" name="Text Placeholder 54">
            <a:extLst>
              <a:ext uri="{FF2B5EF4-FFF2-40B4-BE49-F238E27FC236}">
                <a16:creationId xmlns:a16="http://schemas.microsoft.com/office/drawing/2014/main" id="{D5C26A14-6300-3AB0-767E-B169D570DA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01321" y="5605869"/>
            <a:ext cx="702028" cy="2825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Inter 18pt 18pt Thin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A5816B8E-7E42-9A77-BC62-80FAFA77AC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14965" y="5199567"/>
            <a:ext cx="702028" cy="1153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Stolzl" panose="00000500000000000000" pitchFamily="50" charset="0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82" name="Text Placeholder 54">
            <a:extLst>
              <a:ext uri="{FF2B5EF4-FFF2-40B4-BE49-F238E27FC236}">
                <a16:creationId xmlns:a16="http://schemas.microsoft.com/office/drawing/2014/main" id="{D0FAE43E-0566-426F-4736-60A59434E0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14964" y="5317797"/>
            <a:ext cx="702028" cy="2825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Inter 18pt 18pt Thin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84" name="Text Placeholder 54">
            <a:extLst>
              <a:ext uri="{FF2B5EF4-FFF2-40B4-BE49-F238E27FC236}">
                <a16:creationId xmlns:a16="http://schemas.microsoft.com/office/drawing/2014/main" id="{6AE206A3-7585-D5E4-01D4-984306F80A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5706" y="4216087"/>
            <a:ext cx="702028" cy="1153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Stolzl" panose="00000500000000000000" pitchFamily="50" charset="0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86" name="Text Placeholder 54">
            <a:extLst>
              <a:ext uri="{FF2B5EF4-FFF2-40B4-BE49-F238E27FC236}">
                <a16:creationId xmlns:a16="http://schemas.microsoft.com/office/drawing/2014/main" id="{C928602A-021E-68F5-1531-E675D5758FB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5705" y="4334317"/>
            <a:ext cx="702028" cy="2825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Inter 18pt 18pt Thin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87" name="Text Placeholder 54">
            <a:extLst>
              <a:ext uri="{FF2B5EF4-FFF2-40B4-BE49-F238E27FC236}">
                <a16:creationId xmlns:a16="http://schemas.microsoft.com/office/drawing/2014/main" id="{DF0EB980-5507-2DB4-4864-1EF0572188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3756" y="3343649"/>
            <a:ext cx="702028" cy="1153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Stolzl" panose="00000500000000000000" pitchFamily="50" charset="0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1" name="Text Placeholder 54">
            <a:extLst>
              <a:ext uri="{FF2B5EF4-FFF2-40B4-BE49-F238E27FC236}">
                <a16:creationId xmlns:a16="http://schemas.microsoft.com/office/drawing/2014/main" id="{92C2B8AF-7026-80BB-881F-0F120C61FE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33755" y="3461879"/>
            <a:ext cx="702028" cy="2825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Inter 18pt 18pt Thin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3" name="Text Placeholder 54">
            <a:extLst>
              <a:ext uri="{FF2B5EF4-FFF2-40B4-BE49-F238E27FC236}">
                <a16:creationId xmlns:a16="http://schemas.microsoft.com/office/drawing/2014/main" id="{C4D1022B-6E9F-50DD-11BC-0AEC93BCB6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378340" y="1771650"/>
            <a:ext cx="702028" cy="1153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Stolzl" panose="00000500000000000000" pitchFamily="50" charset="0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5" name="Text Placeholder 54">
            <a:extLst>
              <a:ext uri="{FF2B5EF4-FFF2-40B4-BE49-F238E27FC236}">
                <a16:creationId xmlns:a16="http://schemas.microsoft.com/office/drawing/2014/main" id="{E47BCBFC-6FE5-A7DC-921B-B7F5D21662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378339" y="1889880"/>
            <a:ext cx="702028" cy="2825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00">
                <a:solidFill>
                  <a:schemeClr val="tx2"/>
                </a:solidFill>
                <a:latin typeface="Inter 18pt 18pt Thin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5853207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92031-2660-8B3A-1E07-629471F78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3319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arl Dark Title Project Stat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AB25D5-B81C-EED4-6A08-05BEAC710F69}"/>
              </a:ext>
            </a:extLst>
          </p:cNvPr>
          <p:cNvCxnSpPr>
            <a:cxnSpLocks/>
          </p:cNvCxnSpPr>
          <p:nvPr userDrawn="1"/>
        </p:nvCxnSpPr>
        <p:spPr>
          <a:xfrm>
            <a:off x="724102" y="2815645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F737968-1D9E-DE68-76AA-43FE7F94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702B5B-4DED-8404-703D-D35D5BFFB39C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E2523-B7EC-1987-2991-AA031C3FA3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8166" y="1731863"/>
            <a:ext cx="4921220" cy="4595773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DD878F8-81E6-375D-5FEE-A5CFA2014B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11625" y="1324425"/>
            <a:ext cx="4921221" cy="266900"/>
          </a:xfrm>
        </p:spPr>
        <p:txBody>
          <a:bodyPr l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49E66-9C29-482C-6D75-0BF1BCE3B777}"/>
              </a:ext>
            </a:extLst>
          </p:cNvPr>
          <p:cNvCxnSpPr>
            <a:cxnSpLocks/>
          </p:cNvCxnSpPr>
          <p:nvPr userDrawn="1"/>
        </p:nvCxnSpPr>
        <p:spPr>
          <a:xfrm>
            <a:off x="724102" y="2291456"/>
            <a:ext cx="3753048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9541F4-6FA7-F473-8653-0445DCD4916C}"/>
              </a:ext>
            </a:extLst>
          </p:cNvPr>
          <p:cNvCxnSpPr>
            <a:cxnSpLocks/>
          </p:cNvCxnSpPr>
          <p:nvPr userDrawn="1"/>
        </p:nvCxnSpPr>
        <p:spPr>
          <a:xfrm>
            <a:off x="724102" y="2291456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E6751A-DE80-D703-17F9-9FC5DADC8FEA}"/>
              </a:ext>
            </a:extLst>
          </p:cNvPr>
          <p:cNvSpPr txBox="1"/>
          <p:nvPr userDrawn="1"/>
        </p:nvSpPr>
        <p:spPr>
          <a:xfrm>
            <a:off x="724102" y="2323703"/>
            <a:ext cx="980397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75% Passed tests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F8FD44-DA0C-C123-C6EE-E6C42D1A0E97}"/>
              </a:ext>
            </a:extLst>
          </p:cNvPr>
          <p:cNvCxnSpPr>
            <a:cxnSpLocks/>
          </p:cNvCxnSpPr>
          <p:nvPr userDrawn="1"/>
        </p:nvCxnSpPr>
        <p:spPr>
          <a:xfrm>
            <a:off x="724102" y="2815645"/>
            <a:ext cx="1285568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AC5950-2614-F2A6-029A-1EBA1F9FB530}"/>
              </a:ext>
            </a:extLst>
          </p:cNvPr>
          <p:cNvSpPr txBox="1"/>
          <p:nvPr userDrawn="1"/>
        </p:nvSpPr>
        <p:spPr>
          <a:xfrm>
            <a:off x="724102" y="2847892"/>
            <a:ext cx="1047723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25% Critical errors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3E3E723-02A0-0D40-12D3-A48434F8B0E0}"/>
              </a:ext>
            </a:extLst>
          </p:cNvPr>
          <p:cNvSpPr/>
          <p:nvPr userDrawn="1"/>
        </p:nvSpPr>
        <p:spPr>
          <a:xfrm>
            <a:off x="734659" y="4022227"/>
            <a:ext cx="522146" cy="522146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2B484DB6-0711-BB3F-F22A-E1DF6D22D4BE}"/>
              </a:ext>
            </a:extLst>
          </p:cNvPr>
          <p:cNvSpPr/>
          <p:nvPr userDrawn="1"/>
        </p:nvSpPr>
        <p:spPr>
          <a:xfrm flipH="1">
            <a:off x="724102" y="4014204"/>
            <a:ext cx="540000" cy="540000"/>
          </a:xfrm>
          <a:prstGeom prst="blockArc">
            <a:avLst>
              <a:gd name="adj1" fmla="val 809880"/>
              <a:gd name="adj2" fmla="val 16510943"/>
              <a:gd name="adj3" fmla="val 3108"/>
            </a:avLst>
          </a:prstGeom>
          <a:gradFill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FBC81-7868-1268-BFA6-FB3583C9F362}"/>
              </a:ext>
            </a:extLst>
          </p:cNvPr>
          <p:cNvSpPr txBox="1"/>
          <p:nvPr userDrawn="1"/>
        </p:nvSpPr>
        <p:spPr>
          <a:xfrm>
            <a:off x="1379918" y="3968578"/>
            <a:ext cx="606897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1">
                <a:latin typeface="Inter 18pt 18pt Thin" panose="02000503000000020004" pitchFamily="2" charset="0"/>
                <a:ea typeface="Inter 18pt 18pt Thin" panose="02000503000000020004" pitchFamily="2" charset="0"/>
              </a:rPr>
              <a:t>Unit tests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E1D48B-F7D3-2381-123A-672829D74B75}"/>
              </a:ext>
            </a:extLst>
          </p:cNvPr>
          <p:cNvSpPr txBox="1"/>
          <p:nvPr userDrawn="1"/>
        </p:nvSpPr>
        <p:spPr>
          <a:xfrm>
            <a:off x="1396095" y="4166434"/>
            <a:ext cx="1656864" cy="400110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75% of all unit test passed</a:t>
            </a:r>
          </a:p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with flying colors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AB849C-30AE-5912-3DFC-2E8DB15F32DC}"/>
              </a:ext>
            </a:extLst>
          </p:cNvPr>
          <p:cNvSpPr/>
          <p:nvPr userDrawn="1"/>
        </p:nvSpPr>
        <p:spPr>
          <a:xfrm>
            <a:off x="3180413" y="3982698"/>
            <a:ext cx="522146" cy="522146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FFCA8A5A-8308-3611-3363-9E075603A0A4}"/>
              </a:ext>
            </a:extLst>
          </p:cNvPr>
          <p:cNvSpPr/>
          <p:nvPr userDrawn="1"/>
        </p:nvSpPr>
        <p:spPr>
          <a:xfrm flipH="1">
            <a:off x="3169856" y="3974675"/>
            <a:ext cx="540000" cy="540000"/>
          </a:xfrm>
          <a:prstGeom prst="blockArc">
            <a:avLst>
              <a:gd name="adj1" fmla="val 8033593"/>
              <a:gd name="adj2" fmla="val 16510943"/>
              <a:gd name="adj3" fmla="val 3108"/>
            </a:avLst>
          </a:prstGeom>
          <a:gradFill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C5307-B4C0-D417-9CBF-EFC6CABF5567}"/>
              </a:ext>
            </a:extLst>
          </p:cNvPr>
          <p:cNvSpPr txBox="1"/>
          <p:nvPr userDrawn="1"/>
        </p:nvSpPr>
        <p:spPr>
          <a:xfrm>
            <a:off x="3825672" y="3929049"/>
            <a:ext cx="1084592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1">
                <a:latin typeface="Inter 18pt 18pt Thin" panose="02000503000000020004" pitchFamily="2" charset="0"/>
                <a:ea typeface="Inter 18pt 18pt Thin" panose="02000503000000020004" pitchFamily="2" charset="0"/>
              </a:rPr>
              <a:t>40% ahead of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D3636-A401-4E0A-A9E8-FA87726DCDC8}"/>
              </a:ext>
            </a:extLst>
          </p:cNvPr>
          <p:cNvSpPr txBox="1"/>
          <p:nvPr userDrawn="1"/>
        </p:nvSpPr>
        <p:spPr>
          <a:xfrm>
            <a:off x="3825672" y="4120660"/>
            <a:ext cx="978794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Lorem ipsum…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DEE876-87C3-96BC-C8B9-CE6B1244A024}"/>
              </a:ext>
            </a:extLst>
          </p:cNvPr>
          <p:cNvCxnSpPr>
            <a:cxnSpLocks/>
          </p:cNvCxnSpPr>
          <p:nvPr userDrawn="1"/>
        </p:nvCxnSpPr>
        <p:spPr>
          <a:xfrm>
            <a:off x="724102" y="3307587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4E7CE-011C-D069-2136-956F7E49BBD7}"/>
              </a:ext>
            </a:extLst>
          </p:cNvPr>
          <p:cNvCxnSpPr>
            <a:cxnSpLocks/>
          </p:cNvCxnSpPr>
          <p:nvPr userDrawn="1"/>
        </p:nvCxnSpPr>
        <p:spPr>
          <a:xfrm>
            <a:off x="724102" y="3307587"/>
            <a:ext cx="4273200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E8BB9A-047E-7922-179A-CCBC92879162}"/>
              </a:ext>
            </a:extLst>
          </p:cNvPr>
          <p:cNvSpPr txBox="1"/>
          <p:nvPr userDrawn="1"/>
        </p:nvSpPr>
        <p:spPr>
          <a:xfrm>
            <a:off x="724102" y="3339834"/>
            <a:ext cx="1389163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85% according to budget</a:t>
            </a:r>
          </a:p>
        </p:txBody>
      </p:sp>
    </p:spTree>
    <p:extLst>
      <p:ext uri="{BB962C8B-B14F-4D97-AF65-F5344CB8AC3E}">
        <p14:creationId xmlns:p14="http://schemas.microsoft.com/office/powerpoint/2010/main" val="158448887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arl Dark Title Project Sta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37968-1D9E-DE68-76AA-43FE7F94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702B5B-4DED-8404-703D-D35D5BFFB39C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E2523-B7EC-1987-2991-AA031C3FA3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8166" y="1731863"/>
            <a:ext cx="4921220" cy="4595773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DD878F8-81E6-375D-5FEE-A5CFA2014B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11625" y="1324425"/>
            <a:ext cx="4921221" cy="266900"/>
          </a:xfrm>
        </p:spPr>
        <p:txBody>
          <a:bodyPr l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34033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Projec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5592188" cy="266900"/>
          </a:xfrm>
        </p:spPr>
        <p:txBody>
          <a:bodyPr lIns="0">
            <a:no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TIMELINE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112" y="1724720"/>
            <a:ext cx="5592188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err="1"/>
              <a:t>Ecolean</a:t>
            </a:r>
            <a:r>
              <a:rPr lang="en-US"/>
              <a:t> S/4</a:t>
            </a:r>
          </a:p>
        </p:txBody>
      </p:sp>
    </p:spTree>
    <p:extLst>
      <p:ext uri="{BB962C8B-B14F-4D97-AF65-F5344CB8AC3E}">
        <p14:creationId xmlns:p14="http://schemas.microsoft.com/office/powerpoint/2010/main" val="279273581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arl Dark Title and Empty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92031-2660-8B3A-1E07-629471F78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0D14104-F1FF-5B93-5480-E494AC2B87C1}"/>
              </a:ext>
            </a:extLst>
          </p:cNvPr>
          <p:cNvGrpSpPr/>
          <p:nvPr userDrawn="1"/>
        </p:nvGrpSpPr>
        <p:grpSpPr>
          <a:xfrm>
            <a:off x="1846401" y="1184185"/>
            <a:ext cx="531251" cy="266702"/>
            <a:chOff x="5345834" y="969093"/>
            <a:chExt cx="531251" cy="266702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0FC52FE-564E-AD41-048E-3B88BF328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48685" y="970614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C78A0A7-8783-2857-242B-8A9F013219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73407" y="969093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6AC367C-3AF1-B94C-BD18-64C90CDFF94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348685" y="1101683"/>
              <a:ext cx="52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E8E5644-5EA1-75AF-21B1-A4F64FDFAC39}"/>
                </a:ext>
              </a:extLst>
            </p:cNvPr>
            <p:cNvSpPr txBox="1"/>
            <p:nvPr userDrawn="1"/>
          </p:nvSpPr>
          <p:spPr>
            <a:xfrm>
              <a:off x="5345834" y="1106565"/>
              <a:ext cx="527573" cy="10731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2P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E09D489-C8F1-C407-2543-56983A753BFD}"/>
              </a:ext>
            </a:extLst>
          </p:cNvPr>
          <p:cNvGrpSpPr/>
          <p:nvPr userDrawn="1"/>
        </p:nvGrpSpPr>
        <p:grpSpPr>
          <a:xfrm>
            <a:off x="526904" y="1185706"/>
            <a:ext cx="1058129" cy="266702"/>
            <a:chOff x="6379766" y="318478"/>
            <a:chExt cx="1058129" cy="266702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77D3E1D-B992-552C-7F7C-49E42E28F2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9766" y="319999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9DC599B-C5E6-9580-CF69-BCB27A00C6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437895" y="318478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869D974-1671-FA6F-9663-A40CE8FF352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379766" y="451068"/>
              <a:ext cx="105812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D94F32D-A516-0A17-05DD-7A8737547B7E}"/>
                </a:ext>
              </a:extLst>
            </p:cNvPr>
            <p:cNvSpPr txBox="1"/>
            <p:nvPr userDrawn="1"/>
          </p:nvSpPr>
          <p:spPr>
            <a:xfrm>
              <a:off x="6379766" y="457045"/>
              <a:ext cx="1055146" cy="10731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4P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F9C95B3-F8BD-611A-76CB-2A408CF9DED2}"/>
              </a:ext>
            </a:extLst>
          </p:cNvPr>
          <p:cNvGrpSpPr/>
          <p:nvPr userDrawn="1"/>
        </p:nvGrpSpPr>
        <p:grpSpPr>
          <a:xfrm>
            <a:off x="1069633" y="1915136"/>
            <a:ext cx="269943" cy="528815"/>
            <a:chOff x="6776248" y="869894"/>
            <a:chExt cx="269943" cy="52881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ABF2784-A8E1-0DC5-73A5-B0259B5E0E5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13601" y="1262523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9C9B7A8-1D3E-95A3-94BE-F2350A096C9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08840" y="737304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E73D2AC-F542-00EC-8CDD-749D072B1C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08839" y="869894"/>
              <a:ext cx="1285" cy="52881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904EA738-6E90-8649-235B-5DFB079313EF}"/>
                </a:ext>
              </a:extLst>
            </p:cNvPr>
            <p:cNvSpPr txBox="1"/>
            <p:nvPr userDrawn="1"/>
          </p:nvSpPr>
          <p:spPr>
            <a:xfrm>
              <a:off x="6776248" y="871064"/>
              <a:ext cx="132591" cy="525215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2P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BC7781-E225-AE9E-ADF0-D243433D6C2F}"/>
              </a:ext>
            </a:extLst>
          </p:cNvPr>
          <p:cNvGrpSpPr/>
          <p:nvPr userDrawn="1"/>
        </p:nvGrpSpPr>
        <p:grpSpPr>
          <a:xfrm>
            <a:off x="2633058" y="1183424"/>
            <a:ext cx="265637" cy="266702"/>
            <a:chOff x="5345834" y="969093"/>
            <a:chExt cx="265637" cy="2667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AA49E36-AEF2-A036-5C2F-3882DE1A52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48685" y="970614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90DC53-1E71-D624-1666-DFE89AFA8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11471" y="969093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CEA879-2246-0957-9B5E-52A5B41F955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348685" y="1101683"/>
              <a:ext cx="26278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B7A69C-DBEA-514D-FE43-4B96DEBDE073}"/>
                </a:ext>
              </a:extLst>
            </p:cNvPr>
            <p:cNvSpPr txBox="1"/>
            <p:nvPr userDrawn="1"/>
          </p:nvSpPr>
          <p:spPr>
            <a:xfrm>
              <a:off x="5345834" y="1106565"/>
              <a:ext cx="264351" cy="10731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1P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F427A4-B7DA-56B9-3074-E28C13E64206}"/>
              </a:ext>
            </a:extLst>
          </p:cNvPr>
          <p:cNvGrpSpPr/>
          <p:nvPr userDrawn="1"/>
        </p:nvGrpSpPr>
        <p:grpSpPr>
          <a:xfrm>
            <a:off x="516063" y="1915354"/>
            <a:ext cx="286611" cy="1053858"/>
            <a:chOff x="6759580" y="869894"/>
            <a:chExt cx="286611" cy="105385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659859-25FF-A3A7-004B-80A1B3843F2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13601" y="1791161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710C3D-9480-3504-E095-C32D075F33E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08840" y="737304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865F338-26FC-CA26-C68B-D658B175B1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08839" y="869894"/>
              <a:ext cx="0" cy="105331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3A873D-3959-DCB8-E0C6-3F8D89DCBA3A}"/>
                </a:ext>
              </a:extLst>
            </p:cNvPr>
            <p:cNvSpPr txBox="1"/>
            <p:nvPr userDrawn="1"/>
          </p:nvSpPr>
          <p:spPr>
            <a:xfrm>
              <a:off x="6759580" y="871064"/>
              <a:ext cx="150544" cy="1052144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4P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DB275-30E8-E017-7730-43E03A265593}"/>
              </a:ext>
            </a:extLst>
          </p:cNvPr>
          <p:cNvGrpSpPr/>
          <p:nvPr userDrawn="1"/>
        </p:nvGrpSpPr>
        <p:grpSpPr>
          <a:xfrm>
            <a:off x="1605764" y="1915353"/>
            <a:ext cx="265182" cy="263777"/>
            <a:chOff x="6776249" y="869894"/>
            <a:chExt cx="265182" cy="26377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4CA9AA-4326-B8C9-3CA3-ED5FD4D8DFA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08841" y="1001080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42497E-B890-E8FC-AF9A-81A59F81731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08840" y="737304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BF1596C-F604-0EE1-4BC1-09557DAAD0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08839" y="869894"/>
              <a:ext cx="1" cy="26377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F61848-09A7-4E15-511E-F5B405B89F0A}"/>
                </a:ext>
              </a:extLst>
            </p:cNvPr>
            <p:cNvSpPr txBox="1"/>
            <p:nvPr userDrawn="1"/>
          </p:nvSpPr>
          <p:spPr>
            <a:xfrm>
              <a:off x="6776621" y="872323"/>
              <a:ext cx="132591" cy="261348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1P</a:t>
              </a:r>
              <a:endParaRPr lang="en-US" sz="900">
                <a:latin typeface="+mn-lt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F51E12-01E7-F7B8-EFA2-8F5DC1899012}"/>
              </a:ext>
            </a:extLst>
          </p:cNvPr>
          <p:cNvCxnSpPr/>
          <p:nvPr userDrawn="1"/>
        </p:nvCxnSpPr>
        <p:spPr>
          <a:xfrm>
            <a:off x="3766656" y="1324273"/>
            <a:ext cx="3468848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D035CF-C39E-9FE8-2F8A-65A1D4AAE66B}"/>
              </a:ext>
            </a:extLst>
          </p:cNvPr>
          <p:cNvSpPr/>
          <p:nvPr userDrawn="1"/>
        </p:nvSpPr>
        <p:spPr>
          <a:xfrm>
            <a:off x="3766655" y="1967453"/>
            <a:ext cx="1644243" cy="272408"/>
          </a:xfrm>
          <a:prstGeom prst="roundRect">
            <a:avLst/>
          </a:prstGeom>
          <a:solidFill>
            <a:srgbClr val="00EE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BUTTON</a:t>
            </a:r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8FF3E6C-231B-D092-B812-6A8A8FAE73C5}"/>
              </a:ext>
            </a:extLst>
          </p:cNvPr>
          <p:cNvSpPr/>
          <p:nvPr userDrawn="1"/>
        </p:nvSpPr>
        <p:spPr>
          <a:xfrm>
            <a:off x="3766654" y="2440355"/>
            <a:ext cx="1644243" cy="272408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BUTTON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3D0E433-5988-A8CB-9E11-A61B604AC9BB}"/>
              </a:ext>
            </a:extLst>
          </p:cNvPr>
          <p:cNvSpPr/>
          <p:nvPr userDrawn="1"/>
        </p:nvSpPr>
        <p:spPr>
          <a:xfrm>
            <a:off x="9914652" y="2157673"/>
            <a:ext cx="1077985" cy="1077985"/>
          </a:xfrm>
          <a:prstGeom prst="ellipse">
            <a:avLst/>
          </a:prstGeom>
          <a:gradFill flip="none" rotWithShape="1"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02B3CF-3320-9C2F-F2E5-80A5322FAD7D}"/>
              </a:ext>
            </a:extLst>
          </p:cNvPr>
          <p:cNvSpPr/>
          <p:nvPr userDrawn="1"/>
        </p:nvSpPr>
        <p:spPr>
          <a:xfrm>
            <a:off x="9375660" y="2576559"/>
            <a:ext cx="1077985" cy="1077985"/>
          </a:xfrm>
          <a:prstGeom prst="ellipse">
            <a:avLst/>
          </a:prstGeom>
          <a:solidFill>
            <a:srgbClr val="017AF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2B9714BA-6BBE-168B-4B57-4CA59300A30F}"/>
              </a:ext>
            </a:extLst>
          </p:cNvPr>
          <p:cNvSpPr/>
          <p:nvPr userDrawn="1"/>
        </p:nvSpPr>
        <p:spPr>
          <a:xfrm>
            <a:off x="6164372" y="2937306"/>
            <a:ext cx="1644243" cy="732333"/>
          </a:xfrm>
          <a:prstGeom prst="homePlate">
            <a:avLst>
              <a:gd name="adj" fmla="val 19020"/>
            </a:avLst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A530BC9-1DC2-5244-9387-139CD377B9BE}"/>
              </a:ext>
            </a:extLst>
          </p:cNvPr>
          <p:cNvSpPr/>
          <p:nvPr userDrawn="1"/>
        </p:nvSpPr>
        <p:spPr>
          <a:xfrm>
            <a:off x="3745071" y="2883040"/>
            <a:ext cx="2149805" cy="1455140"/>
          </a:xfrm>
          <a:prstGeom prst="roundRect">
            <a:avLst>
              <a:gd name="adj" fmla="val 1875"/>
            </a:avLst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70FD690-225C-218A-963D-61CD3AEE91C4}"/>
              </a:ext>
            </a:extLst>
          </p:cNvPr>
          <p:cNvSpPr/>
          <p:nvPr userDrawn="1"/>
        </p:nvSpPr>
        <p:spPr>
          <a:xfrm>
            <a:off x="6560654" y="3999609"/>
            <a:ext cx="2149805" cy="1455140"/>
          </a:xfrm>
          <a:prstGeom prst="roundRect">
            <a:avLst>
              <a:gd name="adj" fmla="val 1875"/>
            </a:avLst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38CB56-4ED3-E461-0B11-8953EDA64EE2}"/>
              </a:ext>
            </a:extLst>
          </p:cNvPr>
          <p:cNvSpPr/>
          <p:nvPr userDrawn="1"/>
        </p:nvSpPr>
        <p:spPr>
          <a:xfrm>
            <a:off x="10084981" y="2681595"/>
            <a:ext cx="1077985" cy="1077985"/>
          </a:xfrm>
          <a:prstGeom prst="ellipse">
            <a:avLst/>
          </a:prstGeom>
          <a:gradFill flip="none" rotWithShape="1"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C586B4-CBD3-C227-271B-0211E9B36550}"/>
              </a:ext>
            </a:extLst>
          </p:cNvPr>
          <p:cNvGrpSpPr/>
          <p:nvPr userDrawn="1"/>
        </p:nvGrpSpPr>
        <p:grpSpPr>
          <a:xfrm>
            <a:off x="1971831" y="1914650"/>
            <a:ext cx="301369" cy="132591"/>
            <a:chOff x="6740062" y="867728"/>
            <a:chExt cx="301369" cy="13259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66F3C6-DEC8-4757-88E6-95D8E7AE223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08841" y="867728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47529ED-907A-3AD6-3459-ED9BA182B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908840" y="737304"/>
              <a:ext cx="0" cy="2651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D9D6497-6360-7F54-1E0A-D00116AD78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08839" y="869894"/>
              <a:ext cx="0" cy="1294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5C944C-45EC-7364-96C2-0867D77E3761}"/>
                </a:ext>
              </a:extLst>
            </p:cNvPr>
            <p:cNvSpPr txBox="1"/>
            <p:nvPr userDrawn="1"/>
          </p:nvSpPr>
          <p:spPr>
            <a:xfrm>
              <a:off x="6740062" y="867728"/>
              <a:ext cx="132591" cy="12703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600">
                  <a:latin typeface="+mn-lt"/>
                </a:rPr>
                <a:t>1/2P</a:t>
              </a:r>
              <a:endParaRPr lang="en-US" sz="900">
                <a:latin typeface="+mn-lt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12B5187-4401-4F4D-F128-1CE2467C1C94}"/>
              </a:ext>
            </a:extLst>
          </p:cNvPr>
          <p:cNvSpPr/>
          <p:nvPr userDrawn="1"/>
        </p:nvSpPr>
        <p:spPr>
          <a:xfrm>
            <a:off x="464441" y="4359126"/>
            <a:ext cx="3014779" cy="2191245"/>
          </a:xfrm>
          <a:prstGeom prst="roundRect">
            <a:avLst>
              <a:gd name="adj" fmla="val 741"/>
            </a:avLst>
          </a:prstGeom>
          <a:solidFill>
            <a:schemeClr val="tx1">
              <a:alpha val="7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D30D3B5-2DAE-71B2-5631-339F7F69B3A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3201" y="4955067"/>
            <a:ext cx="2444573" cy="875416"/>
          </a:xfrm>
        </p:spPr>
        <p:txBody>
          <a:bodyPr lIns="0">
            <a:noAutofit/>
          </a:bodyPr>
          <a:lstStyle>
            <a:lvl1pPr marL="0" indent="0">
              <a:buNone/>
              <a:defRPr sz="1000">
                <a:latin typeface="+mn-lt"/>
                <a:ea typeface="Inter 24pt 24pt Thin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Summary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2F0D9AE-6BB1-C53A-53A7-9070E3FA4FC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0501" y="4623678"/>
            <a:ext cx="2457269" cy="221599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1600">
                <a:solidFill>
                  <a:schemeClr val="tx1">
                    <a:tint val="82000"/>
                  </a:schemeClr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027FCEDF-D442-6E58-6D14-23D02259B18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23678" y="5960907"/>
            <a:ext cx="327238" cy="31577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68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EB779153-D566-D899-CF85-9405138593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14" y="861355"/>
            <a:ext cx="10270571" cy="5135286"/>
          </a:xfrm>
          <a:prstGeom prst="rect">
            <a:avLst/>
          </a:prstGeom>
        </p:spPr>
      </p:pic>
      <p:sp>
        <p:nvSpPr>
          <p:cNvPr id="4" name="Rektangel 6">
            <a:extLst>
              <a:ext uri="{FF2B5EF4-FFF2-40B4-BE49-F238E27FC236}">
                <a16:creationId xmlns:a16="http://schemas.microsoft.com/office/drawing/2014/main" id="{BB75D2AE-EFEE-78B9-B5EC-7D92A956D9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1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8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42BD6-AD8E-025C-9C6C-30AB70CC3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60111" y="2661918"/>
            <a:ext cx="1378121" cy="1374450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D68F-70FC-27E1-6749-CA9033C58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70075EFE-0305-8B1C-3311-DAE160B1D3E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065116" y="4248316"/>
            <a:ext cx="1373116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25F4AE1-3E72-D541-0409-3C66F0E042A0}"/>
              </a:ext>
            </a:extLst>
          </p:cNvPr>
          <p:cNvSpPr/>
          <p:nvPr userDrawn="1"/>
        </p:nvSpPr>
        <p:spPr>
          <a:xfrm>
            <a:off x="7521055" y="767174"/>
            <a:ext cx="270000" cy="270000"/>
          </a:xfrm>
          <a:prstGeom prst="rect">
            <a:avLst/>
          </a:prstGeom>
          <a:solidFill>
            <a:srgbClr val="0203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3EDC04C-D6B6-D645-B185-1648D715C02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2F84C2-636D-50BD-6F9E-13D24D64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rm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368E5070-5AA7-3867-2EC2-FE48C38A350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706541" y="2661918"/>
            <a:ext cx="1378121" cy="1374450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3B33E9A-3B4C-46B4-53A0-2D44B7EE346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711546" y="4248316"/>
            <a:ext cx="1373116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86848995-F192-5B23-23BD-FCF7888021FA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353151" y="2661918"/>
            <a:ext cx="1378121" cy="1374450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FC4E631-2EB2-34EA-F2EF-B4D14BE2C2A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358156" y="4248316"/>
            <a:ext cx="1373116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6F5BBA4B-AA9D-E166-9E65-42282EE598A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00554" y="2658092"/>
            <a:ext cx="1378121" cy="1374450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DA51E09-E176-1C80-A664-BCE5CF2FD2C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05559" y="4244490"/>
            <a:ext cx="1373116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F26E42AE-832E-FB6D-AE87-04F16120E45B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7647957" y="2654266"/>
            <a:ext cx="1378121" cy="1374450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B89AFCF2-E26C-91B8-B7C0-57C25583A14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7652962" y="4240664"/>
            <a:ext cx="1373116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4663D2C1-E802-BD68-2979-0A00DF6FF756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9295927" y="2650440"/>
            <a:ext cx="1378121" cy="1374450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51903491-A417-C5B2-89C2-95E3D055D10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300932" y="4236838"/>
            <a:ext cx="1373116" cy="264349"/>
          </a:xfrm>
        </p:spPr>
        <p:txBody>
          <a:bodyPr wrap="square" lIns="0" tIns="4680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25896200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Light 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C7B85-9A6A-EBF1-E593-D588AF7C2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81" y="527019"/>
            <a:ext cx="1060948" cy="2651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48059A-D13B-4819-FEAA-B9E6B9BDA696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539515-967A-5538-9C26-C9801B71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2" y="1327263"/>
            <a:ext cx="6437160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921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arl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DF365-154D-EDB3-E72F-121D5627C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81" y="527019"/>
            <a:ext cx="1060948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3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arl Ligh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86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C7B85-9A6A-EBF1-E593-D588AF7C2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81" y="527019"/>
            <a:ext cx="1060948" cy="2651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937E31-9A6B-9EAF-6DCC-156E5E89C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608" y="2364812"/>
            <a:ext cx="10065963" cy="3962460"/>
          </a:xfrm>
        </p:spPr>
        <p:txBody>
          <a:bodyPr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6C591CD-BD5E-BEF5-F067-1AF4594041F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0113" y="1324425"/>
            <a:ext cx="10072734" cy="266900"/>
          </a:xfrm>
        </p:spPr>
        <p:txBody>
          <a:bodyPr lIns="0"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BAA832-1FED-483C-0A58-CF693E98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1" y="1731863"/>
            <a:ext cx="10072733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154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3651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Light Titl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C7B85-9A6A-EBF1-E593-D588AF7C2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81" y="527019"/>
            <a:ext cx="1060948" cy="2651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48059A-D13B-4819-FEAA-B9E6B9BDA696}"/>
              </a:ext>
            </a:extLst>
          </p:cNvPr>
          <p:cNvSpPr txBox="1">
            <a:spLocks/>
          </p:cNvSpPr>
          <p:nvPr userDrawn="1"/>
        </p:nvSpPr>
        <p:spPr>
          <a:xfrm>
            <a:off x="6102350" y="1590951"/>
            <a:ext cx="488277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539515-967A-5538-9C26-C9801B71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12" y="1327263"/>
            <a:ext cx="10068790" cy="364410"/>
          </a:xfrm>
        </p:spPr>
        <p:txBody>
          <a:bodyPr lIns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29567-059A-D039-4F99-A9BAC21E1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0112" y="1974850"/>
            <a:ext cx="10068790" cy="43545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00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Tag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B45CD24F-587A-08C7-0D74-AE0238879B4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14" y="861355"/>
            <a:ext cx="10270571" cy="513528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07FEBEF-1DB3-C9B7-EA10-BA12FCC11B8A}"/>
              </a:ext>
            </a:extLst>
          </p:cNvPr>
          <p:cNvSpPr/>
          <p:nvPr userDrawn="1"/>
        </p:nvSpPr>
        <p:spPr>
          <a:xfrm>
            <a:off x="-1" y="944880"/>
            <a:ext cx="12192000" cy="5913120"/>
          </a:xfrm>
          <a:prstGeom prst="rect">
            <a:avLst/>
          </a:prstGeom>
          <a:solidFill>
            <a:srgbClr val="02031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4BCBB7F-A4D0-BB0D-2E36-1CB181257AA8}"/>
              </a:ext>
            </a:extLst>
          </p:cNvPr>
          <p:cNvSpPr txBox="1"/>
          <p:nvPr userDrawn="1"/>
        </p:nvSpPr>
        <p:spPr>
          <a:xfrm>
            <a:off x="2435204" y="3044278"/>
            <a:ext cx="414464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0" spc="-150">
                <a:latin typeface="Stolzl" panose="00000500000000000000" pitchFamily="50" charset="0"/>
              </a:rPr>
              <a:t>Your</a:t>
            </a:r>
            <a:r>
              <a:rPr lang="en-US" sz="4400" spc="-150">
                <a:latin typeface="Stolzl" panose="00000500000000000000" pitchFamily="50" charset="0"/>
              </a:rPr>
              <a:t> Business</a:t>
            </a:r>
            <a:r>
              <a:rPr lang="en-US" sz="4400" spc="-150">
                <a:solidFill>
                  <a:schemeClr val="accent1"/>
                </a:solidFill>
                <a:latin typeface="Stolzl" panose="00000500000000000000" pitchFamily="50" charset="0"/>
              </a:rPr>
              <a:t>.</a:t>
            </a:r>
            <a:r>
              <a:rPr lang="en-US" sz="4400" spc="-150">
                <a:latin typeface="Stolzl" panose="00000500000000000000" pitchFamily="50" charset="0"/>
              </a:rPr>
              <a:t> </a:t>
            </a:r>
            <a:endParaRPr lang="en-US" sz="4400" spc="-150">
              <a:solidFill>
                <a:schemeClr val="accent1"/>
              </a:solidFill>
              <a:latin typeface="Stolzl" panose="00000500000000000000" pitchFamily="50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B88D7A7-5AD4-16AA-5AED-FB80F769AE77}"/>
              </a:ext>
            </a:extLst>
          </p:cNvPr>
          <p:cNvSpPr txBox="1"/>
          <p:nvPr userDrawn="1"/>
        </p:nvSpPr>
        <p:spPr>
          <a:xfrm>
            <a:off x="5944668" y="3044278"/>
            <a:ext cx="414464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spc="-150">
                <a:latin typeface="Stolzl" panose="00000500000000000000" pitchFamily="50" charset="0"/>
              </a:rPr>
              <a:t>Next Level</a:t>
            </a:r>
            <a:r>
              <a:rPr lang="en-US" sz="4400" spc="-150">
                <a:solidFill>
                  <a:schemeClr val="accent1"/>
                </a:solidFill>
                <a:latin typeface="Stolzl" panose="00000500000000000000" pitchFamily="50" charset="0"/>
              </a:rPr>
              <a:t>.</a:t>
            </a:r>
            <a:r>
              <a:rPr lang="en-US" sz="4400" spc="-150">
                <a:latin typeface="Stolzl" panose="00000500000000000000" pitchFamily="50" charset="0"/>
              </a:rPr>
              <a:t> </a:t>
            </a:r>
            <a:endParaRPr lang="en-US" sz="4400" spc="-150">
              <a:solidFill>
                <a:schemeClr val="accent1"/>
              </a:solidFill>
              <a:latin typeface="Stolzl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99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Empt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B5D2B780-40FA-03B2-59A6-3EC56046C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717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Empty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0984F364-705F-7D63-4154-14DCBBB52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9290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Next Section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in the dark&#10;&#10;AI-generated content may be incorrect.">
            <a:extLst>
              <a:ext uri="{FF2B5EF4-FFF2-40B4-BE49-F238E27FC236}">
                <a16:creationId xmlns:a16="http://schemas.microsoft.com/office/drawing/2014/main" id="{2A0C928A-8720-1EBD-C500-921C9E160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3B8551-527D-7031-C00B-4F6977D5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60" y="2861820"/>
            <a:ext cx="6895375" cy="602088"/>
          </a:xfrm>
        </p:spPr>
        <p:txBody>
          <a:bodyPr lIns="0" anchor="t">
            <a:spAutoFit/>
          </a:bodyPr>
          <a:lstStyle>
            <a:lvl1pPr>
              <a:defRPr sz="3600" spc="-15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54AEA8-4D45-9627-8A78-4DBDCACDE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7733" y="2458367"/>
            <a:ext cx="6895002" cy="265177"/>
          </a:xfrm>
        </p:spPr>
        <p:txBody>
          <a:bodyPr lIns="0">
            <a:norm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7254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Dark Next Section with Background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D7DC7152-3247-D2D9-3801-93B25EBE6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E6BB7-FF7B-DA4A-BA4E-F250661458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1" y="530354"/>
            <a:ext cx="1060708" cy="265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D63EC-0A4B-0670-C41A-3F012345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60" y="2861820"/>
            <a:ext cx="6895375" cy="602088"/>
          </a:xfrm>
        </p:spPr>
        <p:txBody>
          <a:bodyPr lIns="0" anchor="t">
            <a:spAutoFit/>
          </a:bodyPr>
          <a:lstStyle>
            <a:lvl1pPr>
              <a:defRPr sz="3600" spc="-15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F29681-1DFA-161E-6786-0E18AA3E09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7733" y="2458367"/>
            <a:ext cx="6895002" cy="265177"/>
          </a:xfrm>
        </p:spPr>
        <p:txBody>
          <a:bodyPr lIns="0">
            <a:normAutofit/>
          </a:bodyPr>
          <a:lstStyle>
            <a:lvl1pPr marL="0" indent="0">
              <a:buNone/>
              <a:defRPr sz="10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FF021D0-A48A-40D7-6CE9-CBC1442BEC8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057360" y="3404724"/>
            <a:ext cx="327238" cy="31577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06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0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D0E65-F305-5F10-1A88-B29E004A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1F7DE-1A49-C763-7D7D-521EB7B99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42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61" r:id="rId2"/>
    <p:sldLayoutId id="2147483712" r:id="rId3"/>
    <p:sldLayoutId id="2147483701" r:id="rId4"/>
    <p:sldLayoutId id="2147483672" r:id="rId5"/>
    <p:sldLayoutId id="2147483673" r:id="rId6"/>
    <p:sldLayoutId id="2147483679" r:id="rId7"/>
    <p:sldLayoutId id="2147483674" r:id="rId8"/>
    <p:sldLayoutId id="2147483675" r:id="rId9"/>
    <p:sldLayoutId id="2147483717" r:id="rId10"/>
    <p:sldLayoutId id="2147483662" r:id="rId11"/>
    <p:sldLayoutId id="2147483676" r:id="rId12"/>
    <p:sldLayoutId id="2147483678" r:id="rId13"/>
    <p:sldLayoutId id="2147483704" r:id="rId14"/>
    <p:sldLayoutId id="2147483663" r:id="rId15"/>
    <p:sldLayoutId id="2147483683" r:id="rId16"/>
    <p:sldLayoutId id="2147483723" r:id="rId17"/>
    <p:sldLayoutId id="2147483667" r:id="rId18"/>
    <p:sldLayoutId id="2147483702" r:id="rId19"/>
    <p:sldLayoutId id="2147483677" r:id="rId20"/>
    <p:sldLayoutId id="2147483721" r:id="rId21"/>
    <p:sldLayoutId id="2147483681" r:id="rId22"/>
    <p:sldLayoutId id="2147483682" r:id="rId23"/>
    <p:sldLayoutId id="2147483680" r:id="rId24"/>
    <p:sldLayoutId id="2147483698" r:id="rId25"/>
    <p:sldLayoutId id="2147483713" r:id="rId26"/>
    <p:sldLayoutId id="2147483705" r:id="rId27"/>
    <p:sldLayoutId id="2147483669" r:id="rId28"/>
    <p:sldLayoutId id="2147483724" r:id="rId29"/>
    <p:sldLayoutId id="2147483719" r:id="rId30"/>
    <p:sldLayoutId id="2147483720" r:id="rId31"/>
    <p:sldLayoutId id="2147483718" r:id="rId32"/>
    <p:sldLayoutId id="2147483700" r:id="rId33"/>
    <p:sldLayoutId id="2147483725" r:id="rId34"/>
    <p:sldLayoutId id="2147483726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 24pt 24pt Light" panose="02000503000000020004" pitchFamily="2" charset="0"/>
          <a:ea typeface="Inter 24pt 24pt Light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2400" kern="1200">
          <a:solidFill>
            <a:schemeClr val="tx1"/>
          </a:solidFill>
          <a:latin typeface="Inter 24pt 24pt Light" panose="02000503000000020004" pitchFamily="2" charset="0"/>
          <a:ea typeface="Inter 24pt 24pt Light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2000" kern="1200">
          <a:solidFill>
            <a:schemeClr val="tx1"/>
          </a:solidFill>
          <a:latin typeface="Inter 24pt 24pt Light" panose="02000503000000020004" pitchFamily="2" charset="0"/>
          <a:ea typeface="Inter 24pt 24pt Light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1800" kern="1200">
          <a:solidFill>
            <a:schemeClr val="tx1"/>
          </a:solidFill>
          <a:latin typeface="Inter 24pt 24pt Light" panose="02000503000000020004" pitchFamily="2" charset="0"/>
          <a:ea typeface="Inter 24pt 24pt Light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1800" kern="1200">
          <a:solidFill>
            <a:schemeClr val="tx1"/>
          </a:solidFill>
          <a:latin typeface="Inter 24pt 24pt Light" panose="02000503000000020004" pitchFamily="2" charset="0"/>
          <a:ea typeface="Inter 24pt 24pt Light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D0E65-F305-5F10-1A88-B29E004A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1F7DE-1A49-C763-7D7D-521EB7B99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5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1" r:id="rId2"/>
    <p:sldLayoutId id="2147483714" r:id="rId3"/>
    <p:sldLayoutId id="2147483709" r:id="rId4"/>
    <p:sldLayoutId id="214748371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24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20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18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18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tuomas.haimi@pearlgroup.f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6.pn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24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25.sv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svg"/><Relationship Id="rId27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6264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8AD4-2DC1-2586-8ABC-01E2A19A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Our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2EBBC-4C30-9E18-124B-A1B1899C3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56F6225-EB6C-D87E-8E68-0E3C3C3CBA6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99" b="1699"/>
          <a:stretch>
            <a:fillRect/>
          </a:stretch>
        </p:blipFill>
        <p:spPr>
          <a:xfrm>
            <a:off x="1057360" y="3510316"/>
            <a:ext cx="327238" cy="315771"/>
          </a:xfrm>
        </p:spPr>
      </p:pic>
    </p:spTree>
    <p:extLst>
      <p:ext uri="{BB962C8B-B14F-4D97-AF65-F5344CB8AC3E}">
        <p14:creationId xmlns:p14="http://schemas.microsoft.com/office/powerpoint/2010/main" val="15367625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99E797C-2597-FCE3-9237-6E1982481D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r="29601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49F72E-0EC9-75AC-92BB-CB8209233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100" err="1"/>
              <a:t>Ecolean</a:t>
            </a:r>
            <a:r>
              <a:rPr lang="en-US" sz="1100"/>
              <a:t> develops and manufactures innovative packaging systems for the beverage, dairy and liquid food industry. </a:t>
            </a:r>
            <a:r>
              <a:rPr lang="en-US" sz="1100" err="1"/>
              <a:t>Ecolean’s</a:t>
            </a:r>
            <a:r>
              <a:rPr lang="en-US" sz="1100"/>
              <a:t> lighter packaging system combines a low environmental footprint with high food safety credentials and consumer convenience. </a:t>
            </a:r>
            <a:r>
              <a:rPr lang="en-US" sz="1100" err="1"/>
              <a:t>Ecolean</a:t>
            </a:r>
            <a:r>
              <a:rPr lang="en-US" sz="1100"/>
              <a:t> was established in 1996 in Sweden, where the headquarters are still located.</a:t>
            </a:r>
            <a:endParaRPr lang="en-US" sz="5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42A2AD-B9CB-22FB-F45A-717DEBA5121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Solution: Greenfield SAP S/4HANA Public Cloud</a:t>
            </a:r>
          </a:p>
          <a:p>
            <a:pPr>
              <a:lnSpc>
                <a:spcPct val="120000"/>
              </a:lnSpc>
            </a:pPr>
            <a:r>
              <a:rPr lang="en-US"/>
              <a:t>Finance, sales, service, production, maintenance, logistics and warehousing. </a:t>
            </a:r>
          </a:p>
          <a:p>
            <a:pPr>
              <a:lnSpc>
                <a:spcPct val="120000"/>
              </a:lnSpc>
            </a:pPr>
            <a:r>
              <a:rPr lang="en-US"/>
              <a:t>Integrations to Payroll, SRM solution, PLC, CAD solution, Paternoster.</a:t>
            </a:r>
          </a:p>
          <a:p>
            <a:pPr>
              <a:lnSpc>
                <a:spcPct val="120000"/>
              </a:lnSpc>
            </a:pPr>
            <a:r>
              <a:rPr lang="en-US"/>
              <a:t>Users: 350</a:t>
            </a:r>
          </a:p>
          <a:p>
            <a:pPr>
              <a:lnSpc>
                <a:spcPct val="120000"/>
              </a:lnSpc>
            </a:pPr>
            <a:r>
              <a:rPr lang="en-US"/>
              <a:t>Project Schedule: Template 9/2023 – 9/2024, Rollouts after Sweden </a:t>
            </a:r>
            <a:r>
              <a:rPr lang="en-US" err="1"/>
              <a:t>Golive</a:t>
            </a:r>
            <a:endParaRPr lang="en-US"/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106F2B-7F76-1AF9-FB83-36654752087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lang="en-US"/>
              <a:t>SELECTED REFERENCE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B85D831-8B53-73C2-898B-526846D0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err="1"/>
              <a:t>Ecolean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8431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F370B0-1A57-3C05-7044-CAEABE9C2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Implementation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19A508-B1DD-8384-75F8-5FF1D34F756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Testing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7BE460-2400-D83A-FC18-305168E47910}"/>
              </a:ext>
            </a:extLst>
          </p:cNvPr>
          <p:cNvSpPr>
            <a:spLocks noGrp="1"/>
          </p:cNvSpPr>
          <p:nvPr>
            <p:ph idx="12"/>
          </p:nvPr>
        </p:nvSpPr>
        <p:spPr>
          <a:solidFill>
            <a:schemeClr val="tx1">
              <a:alpha val="7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Change Management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F8D42-FAF3-9A6A-991A-09A34A8412C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ECOLOEAN CHINA ROLL-OUT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C3D46A-7E0E-DB3D-4D3B-E6349CDC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Project Status</a:t>
            </a:r>
          </a:p>
        </p:txBody>
      </p:sp>
    </p:spTree>
    <p:extLst>
      <p:ext uri="{BB962C8B-B14F-4D97-AF65-F5344CB8AC3E}">
        <p14:creationId xmlns:p14="http://schemas.microsoft.com/office/powerpoint/2010/main" val="359884784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E5799E-DD62-2912-0875-8DF81644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next big thing</a:t>
            </a:r>
            <a:r>
              <a:rPr lang="en-US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7388F1-5119-A520-6688-265897D49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SAP Business Suite</a:t>
            </a:r>
          </a:p>
        </p:txBody>
      </p:sp>
    </p:spTree>
    <p:extLst>
      <p:ext uri="{BB962C8B-B14F-4D97-AF65-F5344CB8AC3E}">
        <p14:creationId xmlns:p14="http://schemas.microsoft.com/office/powerpoint/2010/main" val="423880167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D674B-1DCC-A2B7-B857-680865191D8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SAP Business Suite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0CF623-51D5-466D-0E0A-5B8E1AF6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Next generation enterprise solutions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81889-AFA4-43F0-F304-8DF5C4FEB34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ligula pulvinar </a:t>
            </a:r>
            <a:r>
              <a:rPr lang="en-US" err="1"/>
              <a:t>mattis</a:t>
            </a:r>
            <a:r>
              <a:rPr lang="en-US"/>
              <a:t>. Maecenas ac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vitae,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247E4A-3682-D6DB-97CC-C8510448E6F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Digital Core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7B56033-C198-38BD-CC60-568EC2B944B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99" b="1699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34056D-FEFC-1FB6-4575-5821DF82E60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ligula pulvinar </a:t>
            </a:r>
            <a:r>
              <a:rPr lang="en-US" err="1"/>
              <a:t>mattis</a:t>
            </a:r>
            <a:r>
              <a:rPr lang="en-US"/>
              <a:t>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0235B9-6078-FC8A-E13B-CC2424A0A59D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/>
              <a:t>Data &amp; AI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29B7087-35E5-DC7C-714B-C58D60291999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99" b="1699"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FE5A857-1AB4-76D9-DFDC-D2240A02BAF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ligula pulvinar </a:t>
            </a:r>
            <a:r>
              <a:rPr lang="en-US" err="1"/>
              <a:t>mattis</a:t>
            </a:r>
            <a:r>
              <a:rPr lang="en-US"/>
              <a:t>. Maecenas ac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,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411F0D-8A46-E00F-37F1-D0FA981E3A2F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/>
              <a:t>Commerce &amp; CX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FA9206C-A4B2-E058-92D4-66112EF3959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32" b="1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99756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90E35BD-A2D9-A19F-0325-AC9DA41C7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One column layout text content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E34BF4A-330E-4082-EF6F-2D7589EF60B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SUB-TITLE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C712043-7E1A-58B7-95F8-50C47C2B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example of one-column layout</a:t>
            </a:r>
          </a:p>
        </p:txBody>
      </p:sp>
    </p:spTree>
    <p:extLst>
      <p:ext uri="{BB962C8B-B14F-4D97-AF65-F5344CB8AC3E}">
        <p14:creationId xmlns:p14="http://schemas.microsoft.com/office/powerpoint/2010/main" val="148459074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7ACC0-3A97-2E0C-D3E5-0136A563A12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SUB-TITLE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8798FF-CA28-2665-CCFB-9EC20FA2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example of table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FDFFF05-2007-D584-3870-3C9A9F04C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268923"/>
              </p:ext>
            </p:extLst>
          </p:nvPr>
        </p:nvGraphicFramePr>
        <p:xfrm>
          <a:off x="1060111" y="2431020"/>
          <a:ext cx="10072732" cy="28120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8183">
                  <a:extLst>
                    <a:ext uri="{9D8B030D-6E8A-4147-A177-3AD203B41FA5}">
                      <a16:colId xmlns:a16="http://schemas.microsoft.com/office/drawing/2014/main" val="1347490802"/>
                    </a:ext>
                  </a:extLst>
                </a:gridCol>
                <a:gridCol w="2042330">
                  <a:extLst>
                    <a:ext uri="{9D8B030D-6E8A-4147-A177-3AD203B41FA5}">
                      <a16:colId xmlns:a16="http://schemas.microsoft.com/office/drawing/2014/main" val="2247192979"/>
                    </a:ext>
                  </a:extLst>
                </a:gridCol>
                <a:gridCol w="3229761">
                  <a:extLst>
                    <a:ext uri="{9D8B030D-6E8A-4147-A177-3AD203B41FA5}">
                      <a16:colId xmlns:a16="http://schemas.microsoft.com/office/drawing/2014/main" val="1624095623"/>
                    </a:ext>
                  </a:extLst>
                </a:gridCol>
                <a:gridCol w="2282458">
                  <a:extLst>
                    <a:ext uri="{9D8B030D-6E8A-4147-A177-3AD203B41FA5}">
                      <a16:colId xmlns:a16="http://schemas.microsoft.com/office/drawing/2014/main" val="717613597"/>
                    </a:ext>
                  </a:extLst>
                </a:gridCol>
              </a:tblGrid>
              <a:tr h="47780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</a:rPr>
                        <a:t>Role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</a:rPr>
                        <a:t>Email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</a:rPr>
                        <a:t>Phone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493095"/>
                  </a:ext>
                </a:extLst>
              </a:tr>
              <a:tr h="46685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Tuomas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abc@pearlgroup.fi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+358504080566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436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164233"/>
                  </a:ext>
                </a:extLst>
              </a:tr>
              <a:tr h="46685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Per-Åge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abc@pearlgroup.no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+358504080566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3124967"/>
                  </a:ext>
                </a:extLst>
              </a:tr>
              <a:tr h="46685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abc@pearlgroup.no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+358504080566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258555"/>
                  </a:ext>
                </a:extLst>
              </a:tr>
              <a:tr h="46685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Olli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abc@pearlgroup.fi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+358504080566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168592"/>
                  </a:ext>
                </a:extLst>
              </a:tr>
              <a:tr h="46685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Lovisa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abc@pearlgroup.se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+358504080566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312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23516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439F5B6-B963-B537-690D-C4AB2CD482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b="5266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0A01F8-FB2A-0B9C-2F57-BD169A301D18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>
                <a:hlinkClick r:id="rId4"/>
              </a:rPr>
              <a:t>tuomas.haimi@pearlgroup.fi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9F7393-22B6-B2F0-9255-F07B43B1138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+358504080566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7033BA-CC91-137C-3F91-B489AFE79EF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lang="en-US"/>
              <a:t>BTP ARCHITECT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1A6FA9-7797-7637-3CDC-4FF7BF54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Tuomas Haimi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57CD4A-BD67-5CB1-1987-497F04D73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Over 15 years of experience of building business critical solutions for SAP. Extensive forest and manufacturing industry business understanding. Strong project management and people leadership skills.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6A4920-414B-C1C5-0B00-BB46CA4597E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BTP Architect</a:t>
            </a:r>
          </a:p>
          <a:p>
            <a:r>
              <a:rPr lang="en-US"/>
              <a:t>UI/UX Design</a:t>
            </a:r>
          </a:p>
          <a:p>
            <a:r>
              <a:rPr lang="en-US"/>
              <a:t>Mobile Application Development</a:t>
            </a:r>
          </a:p>
          <a:p>
            <a:r>
              <a:rPr lang="en-US"/>
              <a:t>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254666778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0993F5-5EB8-C2E4-2BD0-26A0D92AE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</a:t>
            </a:r>
            <a:r>
              <a:rPr lang="en-US" err="1"/>
              <a:t>dolorei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F9D94CF-F29B-56A8-875E-E7615853708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MAESTRO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6D1A732-7D37-A46E-9A8A-FF36D905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Bohus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1C99C7-2B89-92C7-27E8-E8F13D2A3F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62954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ounded Rectangle 16">
            <a:extLst>
              <a:ext uri="{FF2B5EF4-FFF2-40B4-BE49-F238E27FC236}">
                <a16:creationId xmlns:a16="http://schemas.microsoft.com/office/drawing/2014/main" id="{F0E3277F-7125-4F43-8D2D-70ED3D0D7D4A}"/>
              </a:ext>
            </a:extLst>
          </p:cNvPr>
          <p:cNvSpPr/>
          <p:nvPr/>
        </p:nvSpPr>
        <p:spPr>
          <a:xfrm>
            <a:off x="3849813" y="5436103"/>
            <a:ext cx="3063890" cy="1142767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sp>
        <p:nvSpPr>
          <p:cNvPr id="81" name="Text 26">
            <a:extLst>
              <a:ext uri="{FF2B5EF4-FFF2-40B4-BE49-F238E27FC236}">
                <a16:creationId xmlns:a16="http://schemas.microsoft.com/office/drawing/2014/main" id="{C4CBA41B-F736-4F0E-407B-474D7BB70256}"/>
              </a:ext>
            </a:extLst>
          </p:cNvPr>
          <p:cNvSpPr/>
          <p:nvPr/>
        </p:nvSpPr>
        <p:spPr>
          <a:xfrm>
            <a:off x="4403488" y="5740471"/>
            <a:ext cx="1689349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1100">
                <a:solidFill>
                  <a:srgbClr val="1D2D3E"/>
                </a:solidFill>
                <a:latin typeface="72 Bold" pitchFamily="34" charset="0"/>
                <a:ea typeface="72 Bold" pitchFamily="34" charset="-122"/>
                <a:cs typeface="72 Bold" pitchFamily="34" charset="-120"/>
              </a:rPr>
              <a:t>SAP  S/4HANA </a:t>
            </a:r>
            <a:r>
              <a:rPr lang="en-US" sz="1100">
                <a:solidFill>
                  <a:srgbClr val="1D2D3E"/>
                </a:solidFill>
                <a:latin typeface="72 Bold" pitchFamily="34" charset="0"/>
                <a:ea typeface="72 Bold" pitchFamily="34" charset="-122"/>
              </a:rPr>
              <a:t>RISE</a:t>
            </a:r>
            <a:endParaRPr lang="en-US" sz="1100">
              <a:solidFill>
                <a:srgbClr val="1D2D3E"/>
              </a:solidFill>
              <a:latin typeface="Arial"/>
            </a:endParaRP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17B2EF91-82F0-8794-1B3D-4B4ACCF1B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4017545" y="5649511"/>
            <a:ext cx="286112" cy="286112"/>
          </a:xfrm>
          <a:prstGeom prst="rect">
            <a:avLst/>
          </a:prstGeom>
        </p:spPr>
      </p:pic>
      <p:sp>
        <p:nvSpPr>
          <p:cNvPr id="83" name="Rounded Rectangle 22">
            <a:extLst>
              <a:ext uri="{FF2B5EF4-FFF2-40B4-BE49-F238E27FC236}">
                <a16:creationId xmlns:a16="http://schemas.microsoft.com/office/drawing/2014/main" id="{2A158F0E-7766-95B8-1090-3D25F7737ACF}"/>
              </a:ext>
            </a:extLst>
          </p:cNvPr>
          <p:cNvSpPr/>
          <p:nvPr/>
        </p:nvSpPr>
        <p:spPr>
          <a:xfrm>
            <a:off x="4913747" y="4431232"/>
            <a:ext cx="939224" cy="713508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390C96D5-0C0C-8241-0FC7-9FD7F6A84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5247002" y="4493718"/>
            <a:ext cx="286111" cy="286111"/>
          </a:xfrm>
          <a:prstGeom prst="rect">
            <a:avLst/>
          </a:prstGeom>
        </p:spPr>
      </p:pic>
      <p:sp>
        <p:nvSpPr>
          <p:cNvPr id="85" name="Text 29">
            <a:extLst>
              <a:ext uri="{FF2B5EF4-FFF2-40B4-BE49-F238E27FC236}">
                <a16:creationId xmlns:a16="http://schemas.microsoft.com/office/drawing/2014/main" id="{9EE75871-8A32-B16A-85D6-8AE6ECD2251A}"/>
              </a:ext>
            </a:extLst>
          </p:cNvPr>
          <p:cNvSpPr/>
          <p:nvPr/>
        </p:nvSpPr>
        <p:spPr>
          <a:xfrm>
            <a:off x="5042204" y="4794889"/>
            <a:ext cx="695706" cy="184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/>
            <a:r>
              <a:rPr lang="en-US" sz="800" b="1">
                <a:solidFill>
                  <a:srgbClr val="1D2D3E"/>
                </a:solidFill>
                <a:latin typeface="72 Semibold" pitchFamily="34" charset="0"/>
                <a:ea typeface="72 Semibold" pitchFamily="34" charset="-122"/>
                <a:cs typeface="72 Semibold" pitchFamily="34" charset="-120"/>
              </a:rPr>
              <a:t>Cloud Connector</a:t>
            </a:r>
            <a:endParaRPr lang="en-US" sz="800" b="1">
              <a:solidFill>
                <a:srgbClr val="1D2D3E"/>
              </a:solidFill>
              <a:latin typeface="Arial"/>
            </a:endParaRPr>
          </a:p>
        </p:txBody>
      </p:sp>
      <p:sp>
        <p:nvSpPr>
          <p:cNvPr id="86" name="Rounded Rectangle 22">
            <a:extLst>
              <a:ext uri="{FF2B5EF4-FFF2-40B4-BE49-F238E27FC236}">
                <a16:creationId xmlns:a16="http://schemas.microsoft.com/office/drawing/2014/main" id="{E6B3BFA7-E7B3-D17B-74E3-4A3CFF087065}"/>
              </a:ext>
            </a:extLst>
          </p:cNvPr>
          <p:cNvSpPr/>
          <p:nvPr/>
        </p:nvSpPr>
        <p:spPr>
          <a:xfrm>
            <a:off x="183833" y="3215985"/>
            <a:ext cx="1738312" cy="831505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DFA3963-18EC-1F78-5E95-F5CD6589C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90" y="3293073"/>
            <a:ext cx="592198" cy="433005"/>
          </a:xfrm>
          <a:prstGeom prst="rect">
            <a:avLst/>
          </a:prstGeom>
        </p:spPr>
      </p:pic>
      <p:sp>
        <p:nvSpPr>
          <p:cNvPr id="88" name="Text 29">
            <a:extLst>
              <a:ext uri="{FF2B5EF4-FFF2-40B4-BE49-F238E27FC236}">
                <a16:creationId xmlns:a16="http://schemas.microsoft.com/office/drawing/2014/main" id="{90657E29-1289-245F-D9F4-8ADE65370FCC}"/>
              </a:ext>
            </a:extLst>
          </p:cNvPr>
          <p:cNvSpPr/>
          <p:nvPr/>
        </p:nvSpPr>
        <p:spPr>
          <a:xfrm>
            <a:off x="374322" y="3797720"/>
            <a:ext cx="1357333" cy="178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/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ea typeface="72 Semibold" pitchFamily="34" charset="-122"/>
                <a:cs typeface="72" panose="020B0503030000000003" pitchFamily="34" charset="0"/>
              </a:rPr>
              <a:t>Corporate  Identity Provider</a:t>
            </a:r>
            <a:endParaRPr lang="en-US" sz="800">
              <a:solidFill>
                <a:srgbClr val="1D2D3E"/>
              </a:solidFill>
              <a:latin typeface="72" panose="020B0503030000000003" pitchFamily="34" charset="0"/>
              <a:cs typeface="72" panose="020B0503030000000003" pitchFamily="34" charset="0"/>
            </a:endParaRPr>
          </a:p>
        </p:txBody>
      </p:sp>
      <p:sp>
        <p:nvSpPr>
          <p:cNvPr id="89" name="Rounded Rectangle 3">
            <a:extLst>
              <a:ext uri="{FF2B5EF4-FFF2-40B4-BE49-F238E27FC236}">
                <a16:creationId xmlns:a16="http://schemas.microsoft.com/office/drawing/2014/main" id="{C6B7CEC2-4ED1-F792-7A67-3ED4D844CC0F}"/>
              </a:ext>
            </a:extLst>
          </p:cNvPr>
          <p:cNvSpPr/>
          <p:nvPr/>
        </p:nvSpPr>
        <p:spPr>
          <a:xfrm>
            <a:off x="3390693" y="2651542"/>
            <a:ext cx="4656027" cy="1362312"/>
          </a:xfrm>
          <a:prstGeom prst="roundRect">
            <a:avLst>
              <a:gd name="adj" fmla="val 2752"/>
            </a:avLst>
          </a:prstGeom>
          <a:solidFill>
            <a:srgbClr val="EBF8FF"/>
          </a:solidFill>
          <a:ln w="19050" cap="flat" cmpd="sng" algn="ctr">
            <a:solidFill>
              <a:srgbClr val="0070F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B93A8156-A589-8CCD-17AA-B8AD81DDD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5950" y="2743107"/>
            <a:ext cx="551797" cy="153277"/>
          </a:xfrm>
          <a:prstGeom prst="rect">
            <a:avLst/>
          </a:prstGeom>
        </p:spPr>
      </p:pic>
      <p:sp>
        <p:nvSpPr>
          <p:cNvPr id="91" name="Rounded Rectangle 20">
            <a:extLst>
              <a:ext uri="{FF2B5EF4-FFF2-40B4-BE49-F238E27FC236}">
                <a16:creationId xmlns:a16="http://schemas.microsoft.com/office/drawing/2014/main" id="{D57585E5-8101-5F64-E8A9-541E32E1FD08}"/>
              </a:ext>
            </a:extLst>
          </p:cNvPr>
          <p:cNvSpPr/>
          <p:nvPr/>
        </p:nvSpPr>
        <p:spPr>
          <a:xfrm>
            <a:off x="3526203" y="3037840"/>
            <a:ext cx="1066116" cy="828531"/>
          </a:xfrm>
          <a:prstGeom prst="roundRect">
            <a:avLst>
              <a:gd name="adj" fmla="val 6525"/>
            </a:avLst>
          </a:prstGeom>
          <a:solidFill>
            <a:srgbClr val="FFFFFF"/>
          </a:solidFill>
          <a:ln w="19050" cap="flat" cmpd="sng" algn="ctr">
            <a:solidFill>
              <a:srgbClr val="0070F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" panose="020B0503030000000003" pitchFamily="34" charset="0"/>
              <a:ea typeface="+mn-ea"/>
              <a:cs typeface="72" panose="020B0503030000000003" pitchFamily="34" charset="0"/>
            </a:endParaRPr>
          </a:p>
        </p:txBody>
      </p:sp>
      <p:sp>
        <p:nvSpPr>
          <p:cNvPr id="92" name="Text 26">
            <a:extLst>
              <a:ext uri="{FF2B5EF4-FFF2-40B4-BE49-F238E27FC236}">
                <a16:creationId xmlns:a16="http://schemas.microsoft.com/office/drawing/2014/main" id="{24DFDC8D-DAFB-7CC3-4651-C4E161EF92DF}"/>
              </a:ext>
            </a:extLst>
          </p:cNvPr>
          <p:cNvSpPr/>
          <p:nvPr/>
        </p:nvSpPr>
        <p:spPr>
          <a:xfrm>
            <a:off x="5443874" y="1609260"/>
            <a:ext cx="1371257" cy="218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1100">
                <a:solidFill>
                  <a:srgbClr val="1D2D3E"/>
                </a:solidFill>
                <a:latin typeface="72 Bold" pitchFamily="34" charset="0"/>
                <a:ea typeface="72 Bold" pitchFamily="34" charset="-122"/>
                <a:cs typeface="72 Bold" pitchFamily="34" charset="-120"/>
              </a:rPr>
              <a:t>Application Clients</a:t>
            </a:r>
            <a:endParaRPr lang="en-US" sz="1100">
              <a:solidFill>
                <a:srgbClr val="1D2D3E"/>
              </a:solidFill>
              <a:latin typeface="Arial"/>
            </a:endParaRPr>
          </a:p>
        </p:txBody>
      </p:sp>
      <p:sp>
        <p:nvSpPr>
          <p:cNvPr id="93" name="Text 26">
            <a:extLst>
              <a:ext uri="{FF2B5EF4-FFF2-40B4-BE49-F238E27FC236}">
                <a16:creationId xmlns:a16="http://schemas.microsoft.com/office/drawing/2014/main" id="{4BE0C70E-F009-1E6D-9CD4-3682E307A049}"/>
              </a:ext>
            </a:extLst>
          </p:cNvPr>
          <p:cNvSpPr/>
          <p:nvPr/>
        </p:nvSpPr>
        <p:spPr>
          <a:xfrm>
            <a:off x="5666589" y="722652"/>
            <a:ext cx="835746" cy="141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1000">
                <a:solidFill>
                  <a:srgbClr val="1D2D3E"/>
                </a:solidFill>
                <a:latin typeface="72 Bold" pitchFamily="34" charset="0"/>
                <a:ea typeface="72 Bold" pitchFamily="34" charset="-122"/>
                <a:cs typeface="72 Bold" pitchFamily="34" charset="-120"/>
              </a:rPr>
              <a:t>End User</a:t>
            </a:r>
            <a:endParaRPr lang="en-US" sz="1000">
              <a:solidFill>
                <a:srgbClr val="1D2D3E"/>
              </a:solidFill>
              <a:latin typeface="Arial"/>
            </a:endParaRPr>
          </a:p>
        </p:txBody>
      </p:sp>
      <p:sp>
        <p:nvSpPr>
          <p:cNvPr id="94" name="Text 32">
            <a:extLst>
              <a:ext uri="{FF2B5EF4-FFF2-40B4-BE49-F238E27FC236}">
                <a16:creationId xmlns:a16="http://schemas.microsoft.com/office/drawing/2014/main" id="{9F313BD2-1B2F-30F0-44C0-2C4E286A3EC8}"/>
              </a:ext>
            </a:extLst>
          </p:cNvPr>
          <p:cNvSpPr/>
          <p:nvPr/>
        </p:nvSpPr>
        <p:spPr>
          <a:xfrm>
            <a:off x="5701860" y="1763718"/>
            <a:ext cx="855285" cy="13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/>
            <a:r>
              <a:rPr lang="en-US" sz="700">
                <a:solidFill>
                  <a:srgbClr val="5B738B">
                    <a:alpha val="100000"/>
                  </a:srgbClr>
                </a:solidFill>
                <a:latin typeface="72 Semibold" pitchFamily="34" charset="0"/>
                <a:ea typeface="72 Semibold" pitchFamily="34" charset="-122"/>
                <a:cs typeface="72 Semibold" pitchFamily="34" charset="-120"/>
              </a:rPr>
              <a:t>Mobile or Desktop</a:t>
            </a:r>
            <a:endParaRPr lang="en-US" sz="7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6C2E04BC-DA8C-59C9-A5E8-06AFDC99F1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20702" y="1162171"/>
            <a:ext cx="417600" cy="4176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D61DAD0A-2795-5DA2-4E49-BEAF7B9724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80550" y="237312"/>
            <a:ext cx="417600" cy="417600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9CA7B06-88ED-ECAA-AE1A-CC57A6739FA0}"/>
              </a:ext>
            </a:extLst>
          </p:cNvPr>
          <p:cNvCxnSpPr>
            <a:cxnSpLocks/>
          </p:cNvCxnSpPr>
          <p:nvPr/>
        </p:nvCxnSpPr>
        <p:spPr>
          <a:xfrm>
            <a:off x="6084462" y="896050"/>
            <a:ext cx="0" cy="266121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w="sm" len="sm"/>
            <a:tailEnd type="triangle" w="sm" len="med"/>
          </a:ln>
          <a:effectLst/>
        </p:spPr>
      </p:cxnSp>
      <p:cxnSp>
        <p:nvCxnSpPr>
          <p:cNvPr id="98" name="Elbow Connector 123">
            <a:extLst>
              <a:ext uri="{FF2B5EF4-FFF2-40B4-BE49-F238E27FC236}">
                <a16:creationId xmlns:a16="http://schemas.microsoft.com/office/drawing/2014/main" id="{17DC7449-5695-6AEA-D5B9-43CE47652D17}"/>
              </a:ext>
            </a:extLst>
          </p:cNvPr>
          <p:cNvCxnSpPr>
            <a:cxnSpLocks/>
            <a:endCxn id="91" idx="1"/>
          </p:cNvCxnSpPr>
          <p:nvPr/>
        </p:nvCxnSpPr>
        <p:spPr>
          <a:xfrm rot="16200000" flipH="1">
            <a:off x="2016977" y="1942880"/>
            <a:ext cx="2065268" cy="953184"/>
          </a:xfrm>
          <a:prstGeom prst="bentConnector2">
            <a:avLst/>
          </a:prstGeom>
          <a:noFill/>
          <a:ln w="19050" cap="rnd" cmpd="sng" algn="ctr">
            <a:solidFill>
              <a:srgbClr val="188918"/>
            </a:solidFill>
            <a:prstDash val="solid"/>
            <a:round/>
            <a:headEnd w="sm" len="sm"/>
            <a:tailEnd type="triangle" w="sm" len="med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FF8C708-DF0E-BA92-4D42-CC6D7B5D8295}"/>
              </a:ext>
            </a:extLst>
          </p:cNvPr>
          <p:cNvCxnSpPr>
            <a:cxnSpLocks/>
          </p:cNvCxnSpPr>
          <p:nvPr/>
        </p:nvCxnSpPr>
        <p:spPr>
          <a:xfrm flipH="1">
            <a:off x="1944370" y="3633611"/>
            <a:ext cx="1581833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00" name="Rounded Rectangle 67">
            <a:extLst>
              <a:ext uri="{FF2B5EF4-FFF2-40B4-BE49-F238E27FC236}">
                <a16:creationId xmlns:a16="http://schemas.microsoft.com/office/drawing/2014/main" id="{8394AB09-8C82-20A0-5FE2-E97D30D2C47D}"/>
              </a:ext>
            </a:extLst>
          </p:cNvPr>
          <p:cNvSpPr/>
          <p:nvPr/>
        </p:nvSpPr>
        <p:spPr>
          <a:xfrm>
            <a:off x="2527519" y="3569991"/>
            <a:ext cx="563732" cy="127239"/>
          </a:xfrm>
          <a:prstGeom prst="roundRect">
            <a:avLst>
              <a:gd name="adj" fmla="val 50000"/>
            </a:avLst>
          </a:prstGeom>
          <a:solidFill>
            <a:srgbClr val="354A5F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72" panose="020B0503030000000003" pitchFamily="34" charset="0"/>
                <a:ea typeface="+mn-ea"/>
                <a:cs typeface="72" panose="020B0503030000000003" pitchFamily="34" charset="0"/>
              </a:rPr>
              <a:t>SAML2</a:t>
            </a:r>
            <a:endParaRPr kumimoji="0" lang="en-DE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D3D8ACF-4748-AEAA-1916-5E74A8C51F9D}"/>
              </a:ext>
            </a:extLst>
          </p:cNvPr>
          <p:cNvCxnSpPr>
            <a:cxnSpLocks/>
          </p:cNvCxnSpPr>
          <p:nvPr/>
        </p:nvCxnSpPr>
        <p:spPr>
          <a:xfrm>
            <a:off x="2573020" y="1386838"/>
            <a:ext cx="3279951" cy="0"/>
          </a:xfrm>
          <a:prstGeom prst="line">
            <a:avLst/>
          </a:prstGeom>
          <a:noFill/>
          <a:ln w="25400" cap="flat" cmpd="sng" algn="ctr">
            <a:solidFill>
              <a:srgbClr val="188918"/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02" name="Graphic 101">
            <a:extLst>
              <a:ext uri="{FF2B5EF4-FFF2-40B4-BE49-F238E27FC236}">
                <a16:creationId xmlns:a16="http://schemas.microsoft.com/office/drawing/2014/main" id="{E216F204-078A-474F-215C-FB602F2358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70377" y="3126674"/>
            <a:ext cx="363851" cy="363851"/>
          </a:xfrm>
          <a:prstGeom prst="rect">
            <a:avLst/>
          </a:prstGeom>
        </p:spPr>
      </p:pic>
      <p:sp>
        <p:nvSpPr>
          <p:cNvPr id="103" name="Text 26">
            <a:extLst>
              <a:ext uri="{FF2B5EF4-FFF2-40B4-BE49-F238E27FC236}">
                <a16:creationId xmlns:a16="http://schemas.microsoft.com/office/drawing/2014/main" id="{5D2273F4-B1F9-8251-7865-8180F08A1BC7}"/>
              </a:ext>
            </a:extLst>
          </p:cNvPr>
          <p:cNvSpPr/>
          <p:nvPr/>
        </p:nvSpPr>
        <p:spPr>
          <a:xfrm>
            <a:off x="3423215" y="3519366"/>
            <a:ext cx="1274516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" panose="020B0503030000000003" pitchFamily="34" charset="0"/>
                <a:ea typeface="72 Bold" pitchFamily="34" charset="-122"/>
                <a:cs typeface="72" panose="020B0503030000000003" pitchFamily="34" charset="0"/>
              </a:rPr>
              <a:t>SAP Cloud </a:t>
            </a:r>
          </a:p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" panose="020B0503030000000003" pitchFamily="34" charset="0"/>
                <a:ea typeface="72 Bold" pitchFamily="34" charset="-122"/>
                <a:cs typeface="72" panose="020B0503030000000003" pitchFamily="34" charset="0"/>
              </a:rPr>
              <a:t>Identity Service</a:t>
            </a:r>
            <a:endParaRPr lang="en-US" sz="600">
              <a:solidFill>
                <a:srgbClr val="1D2D3E"/>
              </a:solidFill>
              <a:latin typeface="72" panose="020B0503030000000003" pitchFamily="34" charset="0"/>
              <a:cs typeface="72" panose="020B0503030000000003" pitchFamily="34" charset="0"/>
            </a:endParaRPr>
          </a:p>
        </p:txBody>
      </p:sp>
      <p:sp>
        <p:nvSpPr>
          <p:cNvPr id="104" name="Rounded Rectangle 20">
            <a:extLst>
              <a:ext uri="{FF2B5EF4-FFF2-40B4-BE49-F238E27FC236}">
                <a16:creationId xmlns:a16="http://schemas.microsoft.com/office/drawing/2014/main" id="{44641300-A5B9-C133-A21B-932465A77FF7}"/>
              </a:ext>
            </a:extLst>
          </p:cNvPr>
          <p:cNvSpPr/>
          <p:nvPr/>
        </p:nvSpPr>
        <p:spPr>
          <a:xfrm>
            <a:off x="4738376" y="3037840"/>
            <a:ext cx="3168644" cy="830442"/>
          </a:xfrm>
          <a:prstGeom prst="roundRect">
            <a:avLst>
              <a:gd name="adj" fmla="val 6525"/>
            </a:avLst>
          </a:prstGeom>
          <a:solidFill>
            <a:srgbClr val="FFFFFF"/>
          </a:solidFill>
          <a:ln w="19050" cap="flat" cmpd="sng" algn="ctr">
            <a:solidFill>
              <a:srgbClr val="0070F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" panose="020B0503030000000003" pitchFamily="34" charset="0"/>
              <a:ea typeface="+mn-ea"/>
              <a:cs typeface="72" panose="020B0503030000000003" pitchFamily="34" charset="0"/>
            </a:endParaRPr>
          </a:p>
        </p:txBody>
      </p:sp>
      <p:sp>
        <p:nvSpPr>
          <p:cNvPr id="105" name="Text 26">
            <a:extLst>
              <a:ext uri="{FF2B5EF4-FFF2-40B4-BE49-F238E27FC236}">
                <a16:creationId xmlns:a16="http://schemas.microsoft.com/office/drawing/2014/main" id="{E7A89447-E3DB-D6A7-BDAA-B0FE9BA16FA3}"/>
              </a:ext>
            </a:extLst>
          </p:cNvPr>
          <p:cNvSpPr/>
          <p:nvPr/>
        </p:nvSpPr>
        <p:spPr>
          <a:xfrm>
            <a:off x="5978284" y="3548500"/>
            <a:ext cx="1274516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SAP Build</a:t>
            </a:r>
          </a:p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Work Zone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87CD0060-CF28-35ED-F60B-7126F55971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4037" y="3152692"/>
            <a:ext cx="353974" cy="353974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23A8C963-5299-4C1F-AFD1-456932B255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43530" y="3152281"/>
            <a:ext cx="360070" cy="360070"/>
          </a:xfrm>
          <a:prstGeom prst="rect">
            <a:avLst/>
          </a:prstGeom>
        </p:spPr>
      </p:pic>
      <p:sp>
        <p:nvSpPr>
          <p:cNvPr id="108" name="Text 26">
            <a:extLst>
              <a:ext uri="{FF2B5EF4-FFF2-40B4-BE49-F238E27FC236}">
                <a16:creationId xmlns:a16="http://schemas.microsoft.com/office/drawing/2014/main" id="{7A012A0E-D464-E9C2-1850-682CCD2BC70A}"/>
              </a:ext>
            </a:extLst>
          </p:cNvPr>
          <p:cNvSpPr/>
          <p:nvPr/>
        </p:nvSpPr>
        <p:spPr>
          <a:xfrm>
            <a:off x="6492671" y="3549183"/>
            <a:ext cx="1274516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Destination</a:t>
            </a:r>
            <a:endParaRPr lang="en-US" sz="600">
              <a:solidFill>
                <a:srgbClr val="1D2D3E"/>
              </a:solidFill>
              <a:latin typeface="72 Brand Medium"/>
            </a:endParaRPr>
          </a:p>
        </p:txBody>
      </p:sp>
      <p:pic>
        <p:nvPicPr>
          <p:cNvPr id="109" name="Graphic 108">
            <a:extLst>
              <a:ext uri="{FF2B5EF4-FFF2-40B4-BE49-F238E27FC236}">
                <a16:creationId xmlns:a16="http://schemas.microsoft.com/office/drawing/2014/main" id="{8367320A-901A-578C-AC79-45136B4FAE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30594" y="3149644"/>
            <a:ext cx="360070" cy="360070"/>
          </a:xfrm>
          <a:prstGeom prst="rect">
            <a:avLst/>
          </a:prstGeom>
        </p:spPr>
      </p:pic>
      <p:sp>
        <p:nvSpPr>
          <p:cNvPr id="110" name="Text 26">
            <a:extLst>
              <a:ext uri="{FF2B5EF4-FFF2-40B4-BE49-F238E27FC236}">
                <a16:creationId xmlns:a16="http://schemas.microsoft.com/office/drawing/2014/main" id="{DB785869-2211-FFC5-4C17-FA5BAF85F5AF}"/>
              </a:ext>
            </a:extLst>
          </p:cNvPr>
          <p:cNvSpPr/>
          <p:nvPr/>
        </p:nvSpPr>
        <p:spPr>
          <a:xfrm>
            <a:off x="6971306" y="3548244"/>
            <a:ext cx="1274516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Connectivity</a:t>
            </a:r>
          </a:p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cs typeface="72 Bold" pitchFamily="34" charset="-120"/>
              </a:rPr>
              <a:t>Service</a:t>
            </a:r>
            <a:endParaRPr lang="en-US" sz="600">
              <a:solidFill>
                <a:srgbClr val="1D2D3E"/>
              </a:solidFill>
              <a:latin typeface="72 Brand Medium"/>
            </a:endParaRPr>
          </a:p>
        </p:txBody>
      </p:sp>
      <p:sp>
        <p:nvSpPr>
          <p:cNvPr id="111" name="Text 26">
            <a:extLst>
              <a:ext uri="{FF2B5EF4-FFF2-40B4-BE49-F238E27FC236}">
                <a16:creationId xmlns:a16="http://schemas.microsoft.com/office/drawing/2014/main" id="{DC2D8635-F741-01AC-D0F1-1F3E6F666B5B}"/>
              </a:ext>
            </a:extLst>
          </p:cNvPr>
          <p:cNvSpPr/>
          <p:nvPr/>
        </p:nvSpPr>
        <p:spPr>
          <a:xfrm>
            <a:off x="5301987" y="3548165"/>
            <a:ext cx="539630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" panose="020B0503030000000003" pitchFamily="34" charset="0"/>
                <a:ea typeface="72 Bold" pitchFamily="34" charset="-122"/>
                <a:cs typeface="72" panose="020B0503030000000003" pitchFamily="34" charset="0"/>
              </a:rPr>
              <a:t>BAS</a:t>
            </a:r>
            <a:endParaRPr lang="en-US" sz="600">
              <a:solidFill>
                <a:srgbClr val="1D2D3E"/>
              </a:solidFill>
              <a:latin typeface="72" panose="020B0503030000000003" pitchFamily="34" charset="0"/>
              <a:cs typeface="72" panose="020B0503030000000003" pitchFamily="34" charset="0"/>
            </a:endParaRPr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F591E638-9F90-4D9E-0D59-DC46CD486C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386117" y="3148086"/>
            <a:ext cx="383543" cy="383543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E59A0D78-3B3C-B965-D910-88A1A832D7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875903" y="3146384"/>
            <a:ext cx="373710" cy="373710"/>
          </a:xfrm>
          <a:prstGeom prst="rect">
            <a:avLst/>
          </a:prstGeom>
        </p:spPr>
      </p:pic>
      <p:sp>
        <p:nvSpPr>
          <p:cNvPr id="114" name="Text 26">
            <a:extLst>
              <a:ext uri="{FF2B5EF4-FFF2-40B4-BE49-F238E27FC236}">
                <a16:creationId xmlns:a16="http://schemas.microsoft.com/office/drawing/2014/main" id="{D66E4301-AB1A-25DD-A3F0-8BCCB14777F3}"/>
              </a:ext>
            </a:extLst>
          </p:cNvPr>
          <p:cNvSpPr/>
          <p:nvPr/>
        </p:nvSpPr>
        <p:spPr>
          <a:xfrm>
            <a:off x="4665248" y="3549395"/>
            <a:ext cx="795020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Cloud Foundry</a:t>
            </a:r>
          </a:p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Runtime</a:t>
            </a: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118962C7-D389-B4B5-FA4C-B859C7D721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907810" y="3144348"/>
            <a:ext cx="390340" cy="390340"/>
          </a:xfrm>
          <a:prstGeom prst="rect">
            <a:avLst/>
          </a:prstGeom>
        </p:spPr>
      </p:pic>
      <p:sp>
        <p:nvSpPr>
          <p:cNvPr id="116" name="Text 26">
            <a:extLst>
              <a:ext uri="{FF2B5EF4-FFF2-40B4-BE49-F238E27FC236}">
                <a16:creationId xmlns:a16="http://schemas.microsoft.com/office/drawing/2014/main" id="{5EBFEE89-F330-36B1-2D3E-ACE159CD2CE6}"/>
              </a:ext>
            </a:extLst>
          </p:cNvPr>
          <p:cNvSpPr/>
          <p:nvPr/>
        </p:nvSpPr>
        <p:spPr>
          <a:xfrm>
            <a:off x="5459907" y="3549183"/>
            <a:ext cx="1274516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HTML5 Application</a:t>
            </a:r>
            <a:b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</a:b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Repository</a:t>
            </a:r>
          </a:p>
        </p:txBody>
      </p:sp>
      <p:sp>
        <p:nvSpPr>
          <p:cNvPr id="117" name="Rounded Rectangle 22">
            <a:extLst>
              <a:ext uri="{FF2B5EF4-FFF2-40B4-BE49-F238E27FC236}">
                <a16:creationId xmlns:a16="http://schemas.microsoft.com/office/drawing/2014/main" id="{C750630D-AB7F-724D-D496-13D0888D4877}"/>
              </a:ext>
            </a:extLst>
          </p:cNvPr>
          <p:cNvSpPr/>
          <p:nvPr/>
        </p:nvSpPr>
        <p:spPr>
          <a:xfrm>
            <a:off x="4041813" y="6078770"/>
            <a:ext cx="431780" cy="340555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72 Brand"/>
                <a:ea typeface="+mn-ea"/>
                <a:cs typeface="+mn-cs"/>
              </a:rPr>
              <a:t>PM</a:t>
            </a:r>
            <a:endParaRPr kumimoji="0" lang="en-DE" sz="7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sp>
        <p:nvSpPr>
          <p:cNvPr id="118" name="Rounded Rectangle 22">
            <a:extLst>
              <a:ext uri="{FF2B5EF4-FFF2-40B4-BE49-F238E27FC236}">
                <a16:creationId xmlns:a16="http://schemas.microsoft.com/office/drawing/2014/main" id="{2156D4FE-24A9-E152-6BE9-6E6061B8F077}"/>
              </a:ext>
            </a:extLst>
          </p:cNvPr>
          <p:cNvSpPr/>
          <p:nvPr/>
        </p:nvSpPr>
        <p:spPr>
          <a:xfrm>
            <a:off x="4619662" y="6078770"/>
            <a:ext cx="431780" cy="340555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72 Brand"/>
                <a:ea typeface="+mn-ea"/>
                <a:cs typeface="+mn-cs"/>
              </a:rPr>
              <a:t>EWM</a:t>
            </a:r>
            <a:endParaRPr kumimoji="0" lang="en-DE" sz="7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sp>
        <p:nvSpPr>
          <p:cNvPr id="119" name="Rounded Rectangle 22">
            <a:extLst>
              <a:ext uri="{FF2B5EF4-FFF2-40B4-BE49-F238E27FC236}">
                <a16:creationId xmlns:a16="http://schemas.microsoft.com/office/drawing/2014/main" id="{011663B7-1CD4-7352-0DF0-389F90F2F2F0}"/>
              </a:ext>
            </a:extLst>
          </p:cNvPr>
          <p:cNvSpPr/>
          <p:nvPr/>
        </p:nvSpPr>
        <p:spPr>
          <a:xfrm>
            <a:off x="5191682" y="6078770"/>
            <a:ext cx="431780" cy="340555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72 Brand"/>
                <a:ea typeface="+mn-ea"/>
                <a:cs typeface="+mn-cs"/>
              </a:rPr>
              <a:t>MM</a:t>
            </a:r>
            <a:endParaRPr kumimoji="0" lang="en-DE" sz="7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4163516-7DA6-1AFA-ABE6-E85B7F3EBBC3}"/>
              </a:ext>
            </a:extLst>
          </p:cNvPr>
          <p:cNvCxnSpPr>
            <a:cxnSpLocks/>
          </p:cNvCxnSpPr>
          <p:nvPr/>
        </p:nvCxnSpPr>
        <p:spPr>
          <a:xfrm>
            <a:off x="4550422" y="3452106"/>
            <a:ext cx="229651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8BF8BD9-3A16-7ED0-306C-920616063635}"/>
              </a:ext>
            </a:extLst>
          </p:cNvPr>
          <p:cNvCxnSpPr>
            <a:cxnSpLocks/>
          </p:cNvCxnSpPr>
          <p:nvPr/>
        </p:nvCxnSpPr>
        <p:spPr>
          <a:xfrm>
            <a:off x="7801395" y="3351693"/>
            <a:ext cx="490642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48AE819-BF48-447F-137A-4BA9FB7E0686}"/>
              </a:ext>
            </a:extLst>
          </p:cNvPr>
          <p:cNvCxnSpPr>
            <a:cxnSpLocks/>
          </p:cNvCxnSpPr>
          <p:nvPr/>
        </p:nvCxnSpPr>
        <p:spPr>
          <a:xfrm>
            <a:off x="7303600" y="3355340"/>
            <a:ext cx="150621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w="sm" len="sm"/>
            <a:tailEnd type="triangle" w="sm" len="med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849D458-A1B8-466B-37BE-CC0EB1456FDF}"/>
              </a:ext>
            </a:extLst>
          </p:cNvPr>
          <p:cNvCxnSpPr>
            <a:cxnSpLocks/>
          </p:cNvCxnSpPr>
          <p:nvPr/>
        </p:nvCxnSpPr>
        <p:spPr>
          <a:xfrm>
            <a:off x="8300712" y="3345343"/>
            <a:ext cx="0" cy="886297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65D2021-5A83-DF94-AC70-78ACE762061B}"/>
              </a:ext>
            </a:extLst>
          </p:cNvPr>
          <p:cNvCxnSpPr>
            <a:cxnSpLocks/>
          </p:cNvCxnSpPr>
          <p:nvPr/>
        </p:nvCxnSpPr>
        <p:spPr>
          <a:xfrm>
            <a:off x="5381758" y="4221643"/>
            <a:ext cx="2918954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A187E4F-F8B2-0181-E698-6E7918B47D74}"/>
              </a:ext>
            </a:extLst>
          </p:cNvPr>
          <p:cNvCxnSpPr>
            <a:cxnSpLocks/>
            <a:endCxn id="83" idx="0"/>
          </p:cNvCxnSpPr>
          <p:nvPr/>
        </p:nvCxnSpPr>
        <p:spPr>
          <a:xfrm>
            <a:off x="5381758" y="4218107"/>
            <a:ext cx="1601" cy="213125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w="sm" len="sm"/>
            <a:tailEnd type="triangle" w="sm" len="med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6D2F1E55-21A1-1974-25EB-1A4B25CDDB7A}"/>
              </a:ext>
            </a:extLst>
          </p:cNvPr>
          <p:cNvCxnSpPr>
            <a:cxnSpLocks/>
          </p:cNvCxnSpPr>
          <p:nvPr/>
        </p:nvCxnSpPr>
        <p:spPr>
          <a:xfrm>
            <a:off x="5381758" y="5193383"/>
            <a:ext cx="1601" cy="213125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w="sm" len="sm"/>
            <a:tailEnd type="triangle" w="sm" len="med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B02C864-41AC-964F-86D2-45433F96D4EB}"/>
              </a:ext>
            </a:extLst>
          </p:cNvPr>
          <p:cNvCxnSpPr>
            <a:cxnSpLocks/>
          </p:cNvCxnSpPr>
          <p:nvPr/>
        </p:nvCxnSpPr>
        <p:spPr>
          <a:xfrm flipV="1">
            <a:off x="6099420" y="1910945"/>
            <a:ext cx="0" cy="1017052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28" name="Text 26">
            <a:extLst>
              <a:ext uri="{FF2B5EF4-FFF2-40B4-BE49-F238E27FC236}">
                <a16:creationId xmlns:a16="http://schemas.microsoft.com/office/drawing/2014/main" id="{6CF83421-A2A3-71A0-9E52-85FE23C5B485}"/>
              </a:ext>
            </a:extLst>
          </p:cNvPr>
          <p:cNvSpPr/>
          <p:nvPr/>
        </p:nvSpPr>
        <p:spPr>
          <a:xfrm>
            <a:off x="6000465" y="2244237"/>
            <a:ext cx="795020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HTTPS / </a:t>
            </a:r>
            <a:r>
              <a:rPr lang="en-US" sz="600" err="1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oData</a:t>
            </a:r>
            <a:endParaRPr lang="en-US" sz="600">
              <a:solidFill>
                <a:srgbClr val="1D2D3E"/>
              </a:solidFill>
              <a:latin typeface="72 Brand Medium"/>
              <a:ea typeface="72 Bold" pitchFamily="34" charset="-122"/>
              <a:cs typeface="72 Bold" pitchFamily="34" charset="-120"/>
            </a:endParaRPr>
          </a:p>
        </p:txBody>
      </p:sp>
      <p:sp>
        <p:nvSpPr>
          <p:cNvPr id="129" name="Text 26">
            <a:extLst>
              <a:ext uri="{FF2B5EF4-FFF2-40B4-BE49-F238E27FC236}">
                <a16:creationId xmlns:a16="http://schemas.microsoft.com/office/drawing/2014/main" id="{0BC79DEA-68D1-8DD1-30D0-A9DDC639BCE5}"/>
              </a:ext>
            </a:extLst>
          </p:cNvPr>
          <p:cNvSpPr/>
          <p:nvPr/>
        </p:nvSpPr>
        <p:spPr>
          <a:xfrm>
            <a:off x="5701910" y="4240303"/>
            <a:ext cx="795020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HTTPS / </a:t>
            </a:r>
            <a:r>
              <a:rPr lang="en-US" sz="600" err="1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oData</a:t>
            </a:r>
            <a:endParaRPr lang="en-US" sz="600">
              <a:solidFill>
                <a:srgbClr val="1D2D3E"/>
              </a:solidFill>
              <a:latin typeface="72 Brand Medium"/>
              <a:ea typeface="72 Bold" pitchFamily="34" charset="-122"/>
              <a:cs typeface="72 Bold" pitchFamily="34" charset="-120"/>
            </a:endParaRPr>
          </a:p>
        </p:txBody>
      </p:sp>
      <p:sp>
        <p:nvSpPr>
          <p:cNvPr id="130" name="Text 26">
            <a:extLst>
              <a:ext uri="{FF2B5EF4-FFF2-40B4-BE49-F238E27FC236}">
                <a16:creationId xmlns:a16="http://schemas.microsoft.com/office/drawing/2014/main" id="{A865559B-219E-DB36-453C-D772FEC98613}"/>
              </a:ext>
            </a:extLst>
          </p:cNvPr>
          <p:cNvSpPr/>
          <p:nvPr/>
        </p:nvSpPr>
        <p:spPr>
          <a:xfrm>
            <a:off x="5957899" y="4678262"/>
            <a:ext cx="795020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Cloud connector secure tunnel to ERP</a:t>
            </a:r>
          </a:p>
        </p:txBody>
      </p:sp>
      <p:sp>
        <p:nvSpPr>
          <p:cNvPr id="131" name="Text 26">
            <a:extLst>
              <a:ext uri="{FF2B5EF4-FFF2-40B4-BE49-F238E27FC236}">
                <a16:creationId xmlns:a16="http://schemas.microsoft.com/office/drawing/2014/main" id="{CC8631EC-0139-11B7-B2E8-93905B376CB4}"/>
              </a:ext>
            </a:extLst>
          </p:cNvPr>
          <p:cNvSpPr/>
          <p:nvPr/>
        </p:nvSpPr>
        <p:spPr>
          <a:xfrm>
            <a:off x="2652100" y="1478901"/>
            <a:ext cx="953183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User authentication with AD username, password and MFA with corporate Entra ID</a:t>
            </a:r>
          </a:p>
        </p:txBody>
      </p:sp>
      <p:sp>
        <p:nvSpPr>
          <p:cNvPr id="132" name="Text 26">
            <a:extLst>
              <a:ext uri="{FF2B5EF4-FFF2-40B4-BE49-F238E27FC236}">
                <a16:creationId xmlns:a16="http://schemas.microsoft.com/office/drawing/2014/main" id="{91BC4FB9-AB61-5867-D809-27D505671A74}"/>
              </a:ext>
            </a:extLst>
          </p:cNvPr>
          <p:cNvSpPr/>
          <p:nvPr/>
        </p:nvSpPr>
        <p:spPr>
          <a:xfrm>
            <a:off x="6492671" y="560127"/>
            <a:ext cx="1725577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SAP Fiori apps work with all kind of device type like computer, tablets, mobile phones and handheld devices. Full or partial offline functionality is possible. 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83680A7-E5F3-434B-1D7B-B30152474498}"/>
              </a:ext>
            </a:extLst>
          </p:cNvPr>
          <p:cNvCxnSpPr>
            <a:cxnSpLocks/>
          </p:cNvCxnSpPr>
          <p:nvPr/>
        </p:nvCxnSpPr>
        <p:spPr>
          <a:xfrm>
            <a:off x="6789135" y="3358043"/>
            <a:ext cx="150621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w="sm" len="sm"/>
            <a:tailEnd type="triangle" w="sm" len="med"/>
          </a:ln>
          <a:effectLst/>
        </p:spPr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3B73B00-2729-2487-EAE9-6C967426044C}"/>
              </a:ext>
            </a:extLst>
          </p:cNvPr>
          <p:cNvCxnSpPr>
            <a:cxnSpLocks/>
          </p:cNvCxnSpPr>
          <p:nvPr/>
        </p:nvCxnSpPr>
        <p:spPr>
          <a:xfrm>
            <a:off x="6283416" y="3351693"/>
            <a:ext cx="150621" cy="0"/>
          </a:xfrm>
          <a:prstGeom prst="straightConnector1">
            <a:avLst/>
          </a:prstGeom>
          <a:noFill/>
          <a:ln w="19050" cap="flat" cmpd="sng" algn="ctr">
            <a:solidFill>
              <a:srgbClr val="354A5F"/>
            </a:solidFill>
            <a:prstDash val="solid"/>
            <a:headEnd w="sm" len="sm"/>
            <a:tailEnd type="triangle" w="sm" len="med"/>
          </a:ln>
          <a:effectLst/>
        </p:spPr>
      </p:cxnSp>
      <p:sp>
        <p:nvSpPr>
          <p:cNvPr id="135" name="Rounded Rectangle 22">
            <a:extLst>
              <a:ext uri="{FF2B5EF4-FFF2-40B4-BE49-F238E27FC236}">
                <a16:creationId xmlns:a16="http://schemas.microsoft.com/office/drawing/2014/main" id="{DD9E5C47-D09F-0498-2EC8-91E27B46E746}"/>
              </a:ext>
            </a:extLst>
          </p:cNvPr>
          <p:cNvSpPr/>
          <p:nvPr/>
        </p:nvSpPr>
        <p:spPr>
          <a:xfrm>
            <a:off x="5736229" y="6078769"/>
            <a:ext cx="431780" cy="340555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72 Brand"/>
                <a:ea typeface="+mn-ea"/>
                <a:cs typeface="+mn-cs"/>
              </a:rPr>
              <a:t>FI</a:t>
            </a:r>
            <a:endParaRPr kumimoji="0" lang="en-DE" sz="7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sp>
        <p:nvSpPr>
          <p:cNvPr id="136" name="Rounded Rectangle 22">
            <a:extLst>
              <a:ext uri="{FF2B5EF4-FFF2-40B4-BE49-F238E27FC236}">
                <a16:creationId xmlns:a16="http://schemas.microsoft.com/office/drawing/2014/main" id="{11FF9960-A707-7723-0F3A-519A06A8AEC0}"/>
              </a:ext>
            </a:extLst>
          </p:cNvPr>
          <p:cNvSpPr/>
          <p:nvPr/>
        </p:nvSpPr>
        <p:spPr>
          <a:xfrm>
            <a:off x="6299920" y="6078768"/>
            <a:ext cx="431780" cy="340555"/>
          </a:xfrm>
          <a:prstGeom prst="roundRect">
            <a:avLst>
              <a:gd name="adj" fmla="val 7872"/>
            </a:avLst>
          </a:prstGeom>
          <a:solidFill>
            <a:srgbClr val="FFFFFF"/>
          </a:solidFill>
          <a:ln w="19050" cap="flat" cmpd="sng" algn="ctr">
            <a:solidFill>
              <a:srgbClr val="475E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72 Brand"/>
                <a:ea typeface="+mn-ea"/>
                <a:cs typeface="+mn-cs"/>
              </a:rPr>
              <a:t>CO</a:t>
            </a:r>
            <a:endParaRPr kumimoji="0" lang="en-DE" sz="7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sp>
        <p:nvSpPr>
          <p:cNvPr id="137" name="Rounded Rectangle 67">
            <a:extLst>
              <a:ext uri="{FF2B5EF4-FFF2-40B4-BE49-F238E27FC236}">
                <a16:creationId xmlns:a16="http://schemas.microsoft.com/office/drawing/2014/main" id="{84A1D075-D093-E7FC-64FD-C22E22FDB408}"/>
              </a:ext>
            </a:extLst>
          </p:cNvPr>
          <p:cNvSpPr/>
          <p:nvPr/>
        </p:nvSpPr>
        <p:spPr>
          <a:xfrm>
            <a:off x="4312171" y="1323217"/>
            <a:ext cx="563732" cy="127239"/>
          </a:xfrm>
          <a:prstGeom prst="roundRect">
            <a:avLst>
              <a:gd name="adj" fmla="val 50000"/>
            </a:avLst>
          </a:prstGeom>
          <a:solidFill>
            <a:srgbClr val="188918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887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72" panose="020B0503030000000003" pitchFamily="34" charset="0"/>
                <a:ea typeface="+mn-ea"/>
                <a:cs typeface="72" panose="020B0503030000000003" pitchFamily="34" charset="0"/>
              </a:rPr>
              <a:t>SAML2</a:t>
            </a:r>
            <a:endParaRPr kumimoji="0" lang="en-DE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Brand"/>
              <a:ea typeface="+mn-ea"/>
              <a:cs typeface="+mn-cs"/>
            </a:endParaRPr>
          </a:p>
        </p:txBody>
      </p:sp>
      <p:sp>
        <p:nvSpPr>
          <p:cNvPr id="138" name="Text 26">
            <a:extLst>
              <a:ext uri="{FF2B5EF4-FFF2-40B4-BE49-F238E27FC236}">
                <a16:creationId xmlns:a16="http://schemas.microsoft.com/office/drawing/2014/main" id="{92707FE9-C65A-2907-183D-8EE13C934E0B}"/>
              </a:ext>
            </a:extLst>
          </p:cNvPr>
          <p:cNvSpPr/>
          <p:nvPr/>
        </p:nvSpPr>
        <p:spPr>
          <a:xfrm>
            <a:off x="632800" y="4144537"/>
            <a:ext cx="953183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Corporate Identity Provider ais mater of users and authorizations</a:t>
            </a:r>
          </a:p>
        </p:txBody>
      </p:sp>
      <p:pic>
        <p:nvPicPr>
          <p:cNvPr id="139" name="Picture 2" descr="Microsoft Intune Plan 1 Device License">
            <a:extLst>
              <a:ext uri="{FF2B5EF4-FFF2-40B4-BE49-F238E27FC236}">
                <a16:creationId xmlns:a16="http://schemas.microsoft.com/office/drawing/2014/main" id="{51F89DF8-578D-D817-F7C3-AD83D469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97" y="302231"/>
            <a:ext cx="478935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A278963C-D85C-5003-75B2-7D0808515398}"/>
              </a:ext>
            </a:extLst>
          </p:cNvPr>
          <p:cNvCxnSpPr>
            <a:stCxn id="139" idx="3"/>
          </p:cNvCxnSpPr>
          <p:nvPr/>
        </p:nvCxnSpPr>
        <p:spPr>
          <a:xfrm>
            <a:off x="4394932" y="511031"/>
            <a:ext cx="1485618" cy="762055"/>
          </a:xfrm>
          <a:prstGeom prst="bentConnector3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dashDot"/>
            <a:headEnd type="none" w="med" len="med"/>
            <a:tailEnd type="triangle"/>
          </a:ln>
          <a:effectLst/>
        </p:spPr>
      </p:cxnSp>
      <p:sp>
        <p:nvSpPr>
          <p:cNvPr id="141" name="Text 26">
            <a:extLst>
              <a:ext uri="{FF2B5EF4-FFF2-40B4-BE49-F238E27FC236}">
                <a16:creationId xmlns:a16="http://schemas.microsoft.com/office/drawing/2014/main" id="{9B21697E-9EAC-1D72-E5AD-D6BC4DE0E4B3}"/>
              </a:ext>
            </a:extLst>
          </p:cNvPr>
          <p:cNvSpPr/>
          <p:nvPr/>
        </p:nvSpPr>
        <p:spPr>
          <a:xfrm>
            <a:off x="2917194" y="496670"/>
            <a:ext cx="953183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Microsoft Intune can be used</a:t>
            </a:r>
          </a:p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To manage devices</a:t>
            </a:r>
          </a:p>
        </p:txBody>
      </p:sp>
      <p:sp>
        <p:nvSpPr>
          <p:cNvPr id="142" name="Text 26">
            <a:extLst>
              <a:ext uri="{FF2B5EF4-FFF2-40B4-BE49-F238E27FC236}">
                <a16:creationId xmlns:a16="http://schemas.microsoft.com/office/drawing/2014/main" id="{E94F1C9C-15FC-DE30-B37A-3475EDD76B6B}"/>
              </a:ext>
            </a:extLst>
          </p:cNvPr>
          <p:cNvSpPr/>
          <p:nvPr/>
        </p:nvSpPr>
        <p:spPr>
          <a:xfrm>
            <a:off x="7141437" y="5532884"/>
            <a:ext cx="1725577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SAP S/4HANA Standard Fiori applications for maintenance and warehousing. Federated to SAP BTP Work Zone can be used as SaaS applications.</a:t>
            </a:r>
          </a:p>
        </p:txBody>
      </p:sp>
      <p:cxnSp>
        <p:nvCxnSpPr>
          <p:cNvPr id="143" name="Connector: Elbow 142">
            <a:extLst>
              <a:ext uri="{FF2B5EF4-FFF2-40B4-BE49-F238E27FC236}">
                <a16:creationId xmlns:a16="http://schemas.microsoft.com/office/drawing/2014/main" id="{7C8B6AA0-0FF1-BB11-9C54-68EDE3939CFE}"/>
              </a:ext>
            </a:extLst>
          </p:cNvPr>
          <p:cNvCxnSpPr>
            <a:stCxn id="142" idx="0"/>
          </p:cNvCxnSpPr>
          <p:nvPr/>
        </p:nvCxnSpPr>
        <p:spPr>
          <a:xfrm rot="16200000" flipV="1">
            <a:off x="6484575" y="4013233"/>
            <a:ext cx="1646101" cy="1393202"/>
          </a:xfrm>
          <a:prstGeom prst="bentConnector3">
            <a:avLst>
              <a:gd name="adj1" fmla="val 55092"/>
            </a:avLst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ysDash"/>
            <a:headEnd type="none" w="med" len="med"/>
            <a:tailEnd type="triangle"/>
          </a:ln>
          <a:effectLst/>
        </p:spPr>
      </p:cxnSp>
      <p:sp>
        <p:nvSpPr>
          <p:cNvPr id="144" name="Text 26">
            <a:extLst>
              <a:ext uri="{FF2B5EF4-FFF2-40B4-BE49-F238E27FC236}">
                <a16:creationId xmlns:a16="http://schemas.microsoft.com/office/drawing/2014/main" id="{FFCFC2DD-A746-C5BB-E3DF-ADF67AD414AF}"/>
              </a:ext>
            </a:extLst>
          </p:cNvPr>
          <p:cNvSpPr/>
          <p:nvPr/>
        </p:nvSpPr>
        <p:spPr>
          <a:xfrm>
            <a:off x="4017544" y="2155981"/>
            <a:ext cx="1725577" cy="233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600">
                <a:solidFill>
                  <a:srgbClr val="1D2D3E"/>
                </a:solidFill>
                <a:latin typeface="72 Brand Medium"/>
                <a:ea typeface="72 Bold" pitchFamily="34" charset="-122"/>
                <a:cs typeface="72 Bold" pitchFamily="34" charset="-120"/>
              </a:rPr>
              <a:t>Customer specific extension or applications deployed as Saas in BTP Work Zone.</a:t>
            </a:r>
          </a:p>
        </p:txBody>
      </p:sp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91653A89-1016-D90A-E85A-A896F70A936C}"/>
              </a:ext>
            </a:extLst>
          </p:cNvPr>
          <p:cNvCxnSpPr>
            <a:cxnSpLocks/>
            <a:stCxn id="144" idx="2"/>
            <a:endCxn id="106" idx="0"/>
          </p:cNvCxnSpPr>
          <p:nvPr/>
        </p:nvCxnSpPr>
        <p:spPr>
          <a:xfrm rot="16200000" flipH="1">
            <a:off x="5363949" y="1905617"/>
            <a:ext cx="763458" cy="1730691"/>
          </a:xfrm>
          <a:prstGeom prst="bentConnector3">
            <a:avLst>
              <a:gd name="adj1" fmla="val 18061"/>
            </a:avLst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ysDash"/>
            <a:headEnd type="none" w="med" len="med"/>
            <a:tailEnd type="triangle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A076937C-9D49-A315-023A-68757E974AB3}"/>
              </a:ext>
            </a:extLst>
          </p:cNvPr>
          <p:cNvSpPr>
            <a:spLocks/>
          </p:cNvSpPr>
          <p:nvPr/>
        </p:nvSpPr>
        <p:spPr bwMode="gray">
          <a:xfrm>
            <a:off x="6752919" y="5309705"/>
            <a:ext cx="267001" cy="252795"/>
          </a:xfrm>
          <a:prstGeom prst="ellipse">
            <a:avLst/>
          </a:prstGeom>
          <a:gradFill>
            <a:gsLst>
              <a:gs pos="0">
                <a:srgbClr val="2395FF"/>
              </a:gs>
              <a:gs pos="50000">
                <a:srgbClr val="1176E8"/>
              </a:gs>
              <a:gs pos="100000">
                <a:srgbClr val="0057D2"/>
              </a:gs>
            </a:gsLst>
            <a:lin ang="1822866" scaled="1"/>
          </a:gradFill>
          <a:ln w="25400" algn="ctr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DE" sz="800" kern="0">
                <a:solidFill>
                  <a:srgbClr val="FFFFFF"/>
                </a:solidFill>
                <a:latin typeface="72 Brand Black" panose="020B0504030603020204" pitchFamily="34" charset="0"/>
                <a:ea typeface="Arial Unicode MS" pitchFamily="34" charset="-128"/>
                <a:cs typeface="72 Black" panose="020B0503030000000003" pitchFamily="34" charset="0"/>
              </a:rPr>
              <a:t>1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CABC9F35-3CA5-4953-EAD7-A6B7B655845E}"/>
              </a:ext>
            </a:extLst>
          </p:cNvPr>
          <p:cNvSpPr>
            <a:spLocks/>
          </p:cNvSpPr>
          <p:nvPr/>
        </p:nvSpPr>
        <p:spPr bwMode="gray">
          <a:xfrm>
            <a:off x="4784441" y="4336654"/>
            <a:ext cx="267001" cy="252795"/>
          </a:xfrm>
          <a:prstGeom prst="ellipse">
            <a:avLst/>
          </a:prstGeom>
          <a:gradFill>
            <a:gsLst>
              <a:gs pos="0">
                <a:srgbClr val="2395FF"/>
              </a:gs>
              <a:gs pos="50000">
                <a:srgbClr val="1176E8"/>
              </a:gs>
              <a:gs pos="100000">
                <a:srgbClr val="0057D2"/>
              </a:gs>
            </a:gsLst>
            <a:lin ang="1822866" scaled="1"/>
          </a:gradFill>
          <a:ln w="25400" algn="ctr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DE" sz="800" kern="0">
                <a:solidFill>
                  <a:srgbClr val="FFFFFF"/>
                </a:solidFill>
                <a:latin typeface="72 Brand Black" panose="020B0504030603020204" pitchFamily="34" charset="0"/>
                <a:ea typeface="Arial Unicode MS" pitchFamily="34" charset="-128"/>
                <a:cs typeface="72 Black" panose="020B0503030000000003" pitchFamily="34" charset="0"/>
              </a:rPr>
              <a:t>2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99C2A79B-ABD9-24E1-A005-96640AD912D8}"/>
              </a:ext>
            </a:extLst>
          </p:cNvPr>
          <p:cNvSpPr>
            <a:spLocks/>
          </p:cNvSpPr>
          <p:nvPr/>
        </p:nvSpPr>
        <p:spPr bwMode="gray">
          <a:xfrm>
            <a:off x="7879270" y="2538915"/>
            <a:ext cx="267001" cy="252795"/>
          </a:xfrm>
          <a:prstGeom prst="ellipse">
            <a:avLst/>
          </a:prstGeom>
          <a:gradFill>
            <a:gsLst>
              <a:gs pos="0">
                <a:srgbClr val="2395FF"/>
              </a:gs>
              <a:gs pos="50000">
                <a:srgbClr val="1176E8"/>
              </a:gs>
              <a:gs pos="100000">
                <a:srgbClr val="0057D2"/>
              </a:gs>
            </a:gsLst>
            <a:lin ang="1822866" scaled="1"/>
          </a:gradFill>
          <a:ln w="25400" algn="ctr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DE" sz="800" kern="0">
                <a:solidFill>
                  <a:srgbClr val="FFFFFF"/>
                </a:solidFill>
                <a:latin typeface="72 Brand Black" panose="020B0504030603020204" pitchFamily="34" charset="0"/>
                <a:ea typeface="Arial Unicode MS" pitchFamily="34" charset="-128"/>
                <a:cs typeface="72 Black" panose="020B0503030000000003" pitchFamily="34" charset="0"/>
              </a:rPr>
              <a:t>3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0130D457-A41F-5223-62E4-9E4F6B7FE2E7}"/>
              </a:ext>
            </a:extLst>
          </p:cNvPr>
          <p:cNvSpPr>
            <a:spLocks/>
          </p:cNvSpPr>
          <p:nvPr/>
        </p:nvSpPr>
        <p:spPr bwMode="gray">
          <a:xfrm>
            <a:off x="4419713" y="2914425"/>
            <a:ext cx="267001" cy="252795"/>
          </a:xfrm>
          <a:prstGeom prst="ellipse">
            <a:avLst/>
          </a:prstGeom>
          <a:gradFill>
            <a:gsLst>
              <a:gs pos="0">
                <a:srgbClr val="2395FF"/>
              </a:gs>
              <a:gs pos="50000">
                <a:srgbClr val="1176E8"/>
              </a:gs>
              <a:gs pos="100000">
                <a:srgbClr val="0057D2"/>
              </a:gs>
            </a:gsLst>
            <a:lin ang="1822866" scaled="1"/>
          </a:gradFill>
          <a:ln w="25400" algn="ctr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DE" sz="800" kern="0">
                <a:solidFill>
                  <a:srgbClr val="FFFFFF"/>
                </a:solidFill>
                <a:latin typeface="72 Brand Black" panose="020B0504030603020204" pitchFamily="34" charset="0"/>
                <a:ea typeface="Arial Unicode MS" pitchFamily="34" charset="-128"/>
                <a:cs typeface="72 Black" panose="020B0503030000000003" pitchFamily="34" charset="0"/>
              </a:rPr>
              <a:t>4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16E1EBD7-F9BC-479C-C16E-48005385DF8E}"/>
              </a:ext>
            </a:extLst>
          </p:cNvPr>
          <p:cNvSpPr>
            <a:spLocks/>
          </p:cNvSpPr>
          <p:nvPr/>
        </p:nvSpPr>
        <p:spPr bwMode="gray">
          <a:xfrm>
            <a:off x="1760080" y="3105248"/>
            <a:ext cx="267001" cy="252795"/>
          </a:xfrm>
          <a:prstGeom prst="ellipse">
            <a:avLst/>
          </a:prstGeom>
          <a:gradFill>
            <a:gsLst>
              <a:gs pos="0">
                <a:srgbClr val="2395FF"/>
              </a:gs>
              <a:gs pos="50000">
                <a:srgbClr val="1176E8"/>
              </a:gs>
              <a:gs pos="100000">
                <a:srgbClr val="0057D2"/>
              </a:gs>
            </a:gsLst>
            <a:lin ang="1822866" scaled="1"/>
          </a:gradFill>
          <a:ln w="25400" algn="ctr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800" kern="0">
                <a:solidFill>
                  <a:srgbClr val="FFFFFF"/>
                </a:solidFill>
                <a:latin typeface="72 Brand Black" panose="020B0504030603020204" pitchFamily="34" charset="0"/>
                <a:ea typeface="Arial Unicode MS" pitchFamily="34" charset="-128"/>
                <a:cs typeface="72 Black" panose="020B0503030000000003" pitchFamily="34" charset="0"/>
              </a:rPr>
              <a:t>5</a:t>
            </a:r>
            <a:endParaRPr lang="en-DE" sz="800" kern="0">
              <a:solidFill>
                <a:srgbClr val="FFFFFF"/>
              </a:solidFill>
              <a:latin typeface="72 Brand Black" panose="020B0504030603020204" pitchFamily="34" charset="0"/>
              <a:ea typeface="Arial Unicode MS" pitchFamily="34" charset="-128"/>
              <a:cs typeface="72 Black" panose="020B0503030000000003" pitchFamily="34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879E2A71-5739-65E6-AE60-F50C85537F57}"/>
              </a:ext>
            </a:extLst>
          </p:cNvPr>
          <p:cNvSpPr>
            <a:spLocks/>
          </p:cNvSpPr>
          <p:nvPr/>
        </p:nvSpPr>
        <p:spPr bwMode="gray">
          <a:xfrm>
            <a:off x="4225193" y="100084"/>
            <a:ext cx="267000" cy="267000"/>
          </a:xfrm>
          <a:prstGeom prst="ellipse">
            <a:avLst/>
          </a:prstGeom>
          <a:gradFill>
            <a:gsLst>
              <a:gs pos="0">
                <a:srgbClr val="5B738B"/>
              </a:gs>
              <a:gs pos="50000">
                <a:srgbClr val="485D74"/>
              </a:gs>
              <a:gs pos="100000">
                <a:srgbClr val="223448"/>
              </a:gs>
            </a:gsLst>
            <a:lin ang="1822866" scaled="1"/>
          </a:gradFill>
          <a:ln w="25400" algn="ctr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800" b="1" kern="0">
                <a:solidFill>
                  <a:srgbClr val="FFFFFF"/>
                </a:solidFill>
                <a:latin typeface="72 Brand Black" panose="020B0504030603020204" pitchFamily="34" charset="0"/>
                <a:ea typeface="Arial Unicode MS" pitchFamily="34" charset="-128"/>
                <a:cs typeface="72 Black" panose="020B0503030000000003" pitchFamily="34" charset="0"/>
              </a:rPr>
              <a:t>6</a:t>
            </a:r>
            <a:endParaRPr lang="en-DE" sz="800" b="1" kern="0">
              <a:solidFill>
                <a:srgbClr val="FFFFFF"/>
              </a:solidFill>
              <a:latin typeface="72 Brand Black" panose="020B0504030603020204" pitchFamily="34" charset="0"/>
              <a:ea typeface="Arial Unicode MS" pitchFamily="34" charset="-128"/>
              <a:cs typeface="72 Black" panose="020B0503030000000003" pitchFamily="34" charset="0"/>
            </a:endParaRPr>
          </a:p>
        </p:txBody>
      </p:sp>
      <p:sp>
        <p:nvSpPr>
          <p:cNvPr id="152" name="Text 26">
            <a:extLst>
              <a:ext uri="{FF2B5EF4-FFF2-40B4-BE49-F238E27FC236}">
                <a16:creationId xmlns:a16="http://schemas.microsoft.com/office/drawing/2014/main" id="{54875ADA-AC15-E9A5-DFB2-6F8699D08046}"/>
              </a:ext>
            </a:extLst>
          </p:cNvPr>
          <p:cNvSpPr/>
          <p:nvPr/>
        </p:nvSpPr>
        <p:spPr>
          <a:xfrm>
            <a:off x="8672638" y="1939408"/>
            <a:ext cx="2982017" cy="218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88776">
              <a:lnSpc>
                <a:spcPts val="1100"/>
              </a:lnSpc>
            </a:pPr>
            <a:r>
              <a:rPr lang="en-US" sz="800">
                <a:solidFill>
                  <a:srgbClr val="1D2D3E"/>
                </a:solidFill>
                <a:latin typeface="72 Bold" pitchFamily="34" charset="0"/>
                <a:cs typeface="72 Bold" pitchFamily="34" charset="-120"/>
              </a:rPr>
              <a:t>Solution architecture and key components:</a:t>
            </a:r>
          </a:p>
          <a:p>
            <a:pPr defTabSz="1088776">
              <a:lnSpc>
                <a:spcPts val="1100"/>
              </a:lnSpc>
            </a:pPr>
            <a:endParaRPr lang="en-US" sz="800">
              <a:solidFill>
                <a:srgbClr val="1D2D3E"/>
              </a:solidFill>
              <a:latin typeface="72 Bold" pitchFamily="34" charset="0"/>
              <a:cs typeface="72 Bold" pitchFamily="34" charset="-120"/>
            </a:endParaRPr>
          </a:p>
          <a:p>
            <a:pPr marL="228600" indent="-228600" defTabSz="1088776">
              <a:lnSpc>
                <a:spcPts val="1100"/>
              </a:lnSpc>
              <a:buFontTx/>
              <a:buAutoNum type="arabicPeriod"/>
            </a:pP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SAP S/4HANA: ERP system including key processes for plant</a:t>
            </a:r>
            <a:b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</a:b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maintenance, warehousing, procurement and finance. </a:t>
            </a:r>
          </a:p>
          <a:p>
            <a:pPr marL="228600" indent="-228600" defTabSz="1088776">
              <a:lnSpc>
                <a:spcPts val="1100"/>
              </a:lnSpc>
              <a:buFontTx/>
              <a:buAutoNum type="arabicPeriod"/>
            </a:pP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Cloud Connector: Secure connection proxy between ERP and SaaS solution, only needed services exposed.</a:t>
            </a:r>
          </a:p>
          <a:p>
            <a:pPr marL="228600" indent="-228600" defTabSz="1088776">
              <a:lnSpc>
                <a:spcPts val="1100"/>
              </a:lnSpc>
              <a:buFontTx/>
              <a:buAutoNum type="arabicPeriod"/>
            </a:pP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SAP Business Technology Platform (BTP): SaaS platform to develop, deploy and run applications, innovation and integrations. S/4HANA Standard applications for maintenance &amp; warehousing are federated to BTP and can run as SaaS application, so all the data are in the backend. Customer specific application and services can be built in BTP.</a:t>
            </a:r>
          </a:p>
          <a:p>
            <a:pPr marL="228600" indent="-228600" defTabSz="1088776">
              <a:lnSpc>
                <a:spcPts val="1100"/>
              </a:lnSpc>
              <a:buFontTx/>
              <a:buAutoNum type="arabicPeriod"/>
            </a:pP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Identity Service: Authentication service.</a:t>
            </a:r>
          </a:p>
          <a:p>
            <a:pPr marL="228600" indent="-228600" defTabSz="1088776">
              <a:lnSpc>
                <a:spcPts val="1100"/>
              </a:lnSpc>
              <a:buFontTx/>
              <a:buAutoNum type="arabicPeriod"/>
            </a:pP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Entra ID: Corporate Identity Provider, master of user and authorizations.</a:t>
            </a:r>
          </a:p>
          <a:p>
            <a:pPr marL="228600" indent="-228600" defTabSz="1088776">
              <a:lnSpc>
                <a:spcPts val="1100"/>
              </a:lnSpc>
              <a:buFontTx/>
              <a:buAutoNum type="arabicPeriod"/>
            </a:pPr>
            <a:r>
              <a:rPr lang="en-US" sz="800">
                <a:solidFill>
                  <a:srgbClr val="1D2D3E"/>
                </a:solidFill>
                <a:latin typeface="72" panose="020B0503030000000003" pitchFamily="34" charset="0"/>
                <a:cs typeface="72" panose="020B0503030000000003" pitchFamily="34" charset="0"/>
              </a:rPr>
              <a:t>Microsoft Intune: Optional service to manage mobile devices.</a:t>
            </a:r>
          </a:p>
        </p:txBody>
      </p:sp>
    </p:spTree>
    <p:extLst>
      <p:ext uri="{BB962C8B-B14F-4D97-AF65-F5344CB8AC3E}">
        <p14:creationId xmlns:p14="http://schemas.microsoft.com/office/powerpoint/2010/main" val="151450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E87700-D573-F046-75B1-4878FEA65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  <a:p>
            <a:r>
              <a:rPr lang="en-US"/>
              <a:t>Pearl Group</a:t>
            </a:r>
          </a:p>
          <a:p>
            <a:r>
              <a:rPr lang="en-US"/>
              <a:t>Proposal</a:t>
            </a:r>
          </a:p>
          <a:p>
            <a:r>
              <a:rPr lang="en-US"/>
              <a:t>Next steps</a:t>
            </a:r>
          </a:p>
          <a:p>
            <a:r>
              <a:rPr lang="en-US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122424502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97FD4-B49C-F950-0124-CEE9F8F7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4">
            <a:extLst>
              <a:ext uri="{FF2B5EF4-FFF2-40B4-BE49-F238E27FC236}">
                <a16:creationId xmlns:a16="http://schemas.microsoft.com/office/drawing/2014/main" id="{0DB2AA40-4A61-AC32-2705-C4E3A676AC1F}"/>
              </a:ext>
            </a:extLst>
          </p:cNvPr>
          <p:cNvSpPr/>
          <p:nvPr/>
        </p:nvSpPr>
        <p:spPr>
          <a:xfrm>
            <a:off x="818493" y="2548364"/>
            <a:ext cx="848822" cy="845648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3662D-6FD2-7B25-374D-E8516F1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594" y="2861818"/>
            <a:ext cx="6895375" cy="602088"/>
          </a:xfrm>
        </p:spPr>
        <p:txBody>
          <a:bodyPr/>
          <a:lstStyle/>
          <a:p>
            <a:r>
              <a:rPr lang="en-NO"/>
              <a:t>1 minute 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93BDE-8E84-D52A-85F9-9A09B6E0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5967" y="2596641"/>
            <a:ext cx="6895002" cy="265177"/>
          </a:xfrm>
        </p:spPr>
        <p:txBody>
          <a:bodyPr/>
          <a:lstStyle/>
          <a:p>
            <a:r>
              <a:rPr lang="en-NO"/>
              <a:t>NEXT UP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42D69FB-9543-14E6-CFE3-8FDFFE84245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/>
        </p:blipFill>
        <p:spPr>
          <a:xfrm>
            <a:off x="1009296" y="2763825"/>
            <a:ext cx="492365" cy="433887"/>
          </a:xfr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E462ED5-76DF-D8CA-F8DD-1B179FDBAF56}"/>
              </a:ext>
            </a:extLst>
          </p:cNvPr>
          <p:cNvSpPr/>
          <p:nvPr/>
        </p:nvSpPr>
        <p:spPr>
          <a:xfrm>
            <a:off x="0" y="5816409"/>
            <a:ext cx="881783" cy="9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CAF3708-325B-1B6A-BDEE-CCEAE824FD1E}"/>
              </a:ext>
            </a:extLst>
          </p:cNvPr>
          <p:cNvSpPr/>
          <p:nvPr/>
        </p:nvSpPr>
        <p:spPr>
          <a:xfrm>
            <a:off x="818493" y="2548364"/>
            <a:ext cx="848822" cy="845648"/>
          </a:xfrm>
          <a:prstGeom prst="ellipse">
            <a:avLst/>
          </a:prstGeom>
          <a:noFill/>
          <a:ln>
            <a:solidFill>
              <a:srgbClr val="3436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5885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22B-FA01-4922-7254-FCA3568A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1E-1C09-316A-7622-0567D9C0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721" y="4011356"/>
            <a:ext cx="1817818" cy="643959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NO" sz="1600"/>
              <a:t>Pearl Guest pearl-guest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03896-B32B-BEFB-4154-E915E1927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169" y="2091801"/>
            <a:ext cx="6895002" cy="265177"/>
          </a:xfrm>
        </p:spPr>
        <p:txBody>
          <a:bodyPr/>
          <a:lstStyle/>
          <a:p>
            <a:pPr algn="ctr"/>
            <a:r>
              <a:rPr lang="en-NO"/>
              <a:t>PRACTICAL INFORMATION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DF57249-18D3-EF75-142C-1F9BE27F93C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/>
        </p:blipFill>
        <p:spPr>
          <a:xfrm>
            <a:off x="1528642" y="3089254"/>
            <a:ext cx="584341" cy="51493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470091-8325-00FD-F8FB-04F9D0ABB772}"/>
              </a:ext>
            </a:extLst>
          </p:cNvPr>
          <p:cNvSpPr txBox="1">
            <a:spLocks/>
          </p:cNvSpPr>
          <p:nvPr/>
        </p:nvSpPr>
        <p:spPr>
          <a:xfrm>
            <a:off x="3043537" y="4011356"/>
            <a:ext cx="1817818" cy="643959"/>
          </a:xfrm>
          <a:prstGeom prst="rect">
            <a:avLst/>
          </a:prstGeom>
        </p:spPr>
        <p:txBody>
          <a:bodyPr vert="horz" wrap="square" lIns="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NO" sz="1600" spc="-150">
                <a:latin typeface="+mj-lt"/>
              </a:rPr>
              <a:t>Coffe machine in the hall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29B8DEE1-8314-FC60-7DCB-D2A59F942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/>
        </p:blipFill>
        <p:spPr>
          <a:xfrm>
            <a:off x="3562063" y="3043003"/>
            <a:ext cx="584341" cy="5149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D4AA73-1A9B-3E50-162C-82CF099B45D4}"/>
              </a:ext>
            </a:extLst>
          </p:cNvPr>
          <p:cNvSpPr txBox="1">
            <a:spLocks/>
          </p:cNvSpPr>
          <p:nvPr/>
        </p:nvSpPr>
        <p:spPr>
          <a:xfrm>
            <a:off x="5060281" y="4011356"/>
            <a:ext cx="1654745" cy="354200"/>
          </a:xfrm>
          <a:prstGeom prst="rect">
            <a:avLst/>
          </a:prstGeom>
        </p:spPr>
        <p:txBody>
          <a:bodyPr vert="horz" wrap="square" lIns="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NO" sz="1600" spc="-150">
                <a:latin typeface="+mj-lt"/>
              </a:rPr>
              <a:t>Toilets upstairs</a:t>
            </a: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8B6322C2-F855-0D94-A8FB-FD3FECAC4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/>
        </p:blipFill>
        <p:spPr>
          <a:xfrm>
            <a:off x="5595484" y="3028640"/>
            <a:ext cx="584341" cy="514938"/>
          </a:xfrm>
          <a:prstGeom prst="rect">
            <a:avLst/>
          </a:prstGeom>
        </p:spPr>
      </p:pic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4D4E8C42-426A-3405-D5A1-4E5873A6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/>
        </p:blipFill>
        <p:spPr>
          <a:xfrm>
            <a:off x="7628905" y="3028584"/>
            <a:ext cx="584341" cy="514938"/>
          </a:xfrm>
          <a:prstGeom prst="rect">
            <a:avLst/>
          </a:prstGeom>
        </p:spPr>
      </p:pic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003425FC-4B3C-4F3B-609A-9B66E6307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/>
        </p:blipFill>
        <p:spPr>
          <a:xfrm>
            <a:off x="9662326" y="3028584"/>
            <a:ext cx="584341" cy="51493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CA19DC9-16CA-8290-A345-D7BA54399A59}"/>
              </a:ext>
            </a:extLst>
          </p:cNvPr>
          <p:cNvSpPr/>
          <p:nvPr/>
        </p:nvSpPr>
        <p:spPr>
          <a:xfrm>
            <a:off x="1288487" y="2756849"/>
            <a:ext cx="1064653" cy="1064653"/>
          </a:xfrm>
          <a:prstGeom prst="ellipse">
            <a:avLst/>
          </a:prstGeom>
          <a:noFill/>
          <a:ln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E384AFF-5F48-57A5-D1F4-40D4CEF3D74A}"/>
              </a:ext>
            </a:extLst>
          </p:cNvPr>
          <p:cNvSpPr/>
          <p:nvPr/>
        </p:nvSpPr>
        <p:spPr>
          <a:xfrm>
            <a:off x="3321908" y="2756849"/>
            <a:ext cx="1064653" cy="1064653"/>
          </a:xfrm>
          <a:prstGeom prst="ellipse">
            <a:avLst/>
          </a:prstGeom>
          <a:noFill/>
          <a:ln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4CCA4DA-D525-472E-F076-295238816D0E}"/>
              </a:ext>
            </a:extLst>
          </p:cNvPr>
          <p:cNvSpPr/>
          <p:nvPr/>
        </p:nvSpPr>
        <p:spPr>
          <a:xfrm>
            <a:off x="5355329" y="2768145"/>
            <a:ext cx="1064653" cy="1064653"/>
          </a:xfrm>
          <a:prstGeom prst="ellipse">
            <a:avLst/>
          </a:prstGeom>
          <a:noFill/>
          <a:ln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9D84DFF-7490-C43C-8A9D-B02C27D97C82}"/>
              </a:ext>
            </a:extLst>
          </p:cNvPr>
          <p:cNvSpPr/>
          <p:nvPr/>
        </p:nvSpPr>
        <p:spPr>
          <a:xfrm>
            <a:off x="7388750" y="2760936"/>
            <a:ext cx="1064653" cy="1064653"/>
          </a:xfrm>
          <a:prstGeom prst="ellipse">
            <a:avLst/>
          </a:prstGeom>
          <a:noFill/>
          <a:ln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28FD75-BDEA-F251-6831-8EA7BC23FA59}"/>
              </a:ext>
            </a:extLst>
          </p:cNvPr>
          <p:cNvSpPr/>
          <p:nvPr/>
        </p:nvSpPr>
        <p:spPr>
          <a:xfrm>
            <a:off x="9422171" y="2753727"/>
            <a:ext cx="1064653" cy="1064653"/>
          </a:xfrm>
          <a:prstGeom prst="ellipse">
            <a:avLst/>
          </a:prstGeom>
          <a:noFill/>
          <a:ln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C26833-00F6-5E03-2C91-5D8FF11943C3}"/>
              </a:ext>
            </a:extLst>
          </p:cNvPr>
          <p:cNvSpPr txBox="1">
            <a:spLocks/>
          </p:cNvSpPr>
          <p:nvPr/>
        </p:nvSpPr>
        <p:spPr>
          <a:xfrm>
            <a:off x="7093702" y="4011356"/>
            <a:ext cx="1654745" cy="915635"/>
          </a:xfrm>
          <a:prstGeom prst="rect">
            <a:avLst/>
          </a:prstGeom>
        </p:spPr>
        <p:txBody>
          <a:bodyPr vert="horz" wrap="square" lIns="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nb-NO" sz="1600" spc="-150">
                <a:latin typeface="+mj-lt"/>
              </a:rPr>
              <a:t>Lunch ordered to the room at 12:00</a:t>
            </a:r>
          </a:p>
          <a:p>
            <a:pPr algn="ctr">
              <a:lnSpc>
                <a:spcPct val="114000"/>
              </a:lnSpc>
            </a:pPr>
            <a:endParaRPr lang="nb-NO" sz="16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74E0B6-15A9-74CC-5E1E-FB3396DEC040}"/>
              </a:ext>
            </a:extLst>
          </p:cNvPr>
          <p:cNvSpPr txBox="1">
            <a:spLocks/>
          </p:cNvSpPr>
          <p:nvPr/>
        </p:nvSpPr>
        <p:spPr>
          <a:xfrm>
            <a:off x="9127123" y="4011356"/>
            <a:ext cx="1654745" cy="924677"/>
          </a:xfrm>
          <a:prstGeom prst="rect">
            <a:avLst/>
          </a:prstGeom>
        </p:spPr>
        <p:txBody>
          <a:bodyPr vert="horz" wrap="square" lIns="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nb-NO" sz="1600" spc="-150">
                <a:latin typeface="+mj-lt"/>
              </a:rPr>
              <a:t>Refreshments at 14:00</a:t>
            </a:r>
          </a:p>
          <a:p>
            <a:pPr algn="ctr">
              <a:lnSpc>
                <a:spcPct val="114000"/>
              </a:lnSpc>
            </a:pPr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303179616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065FF-32FC-625A-FADB-E02617D5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Tuomas Haimi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AAFE0-179E-3FFF-C0CC-FD3D7A227B5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/>
              <a:t>Helena Järvi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2626-2B7E-FF7F-998D-2BA781B75B6B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COO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D6F044-FE78-98FE-89E0-3F576641F78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CEO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E19D5A-F0AB-3A54-1619-A645D1A8E31A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/>
              <a:t>tuomas.haimi@pearlgroup.fi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2AC018-8DF7-C9FC-85E5-329F3AF4E5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helana.jarvi@pearlgroup.fi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85BD6-03AC-BE62-68CB-1D8C26E9E51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+358504080566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B58C1E-3901-2B45-FAE5-731742CFB825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/>
              <a:t>+358504080566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DFF340-5DB5-1464-10E7-4E3168B02A0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/>
              <a:t>Tomas Estlander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CA9CF5-5D92-BD61-BDE8-0F6BC7EC6727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n-US"/>
              <a:t>Sales Manager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6A8A126-9F77-8BA2-26F6-82DC7A582442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en-US"/>
              <a:t>tomas.estlander@pearlgroup.fi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59CE2D-697E-AD5D-4790-A3BAEBD040B9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r>
              <a:rPr lang="en-US"/>
              <a:t>+358504080566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397156-3F60-7F59-BCF0-BC8F59950ACB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r>
              <a:rPr lang="en-US"/>
              <a:t>www.pearlgroup.fi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AE8F73-07A0-EE60-41F4-D8907B8FB07B}"/>
              </a:ext>
            </a:extLst>
          </p:cNvPr>
          <p:cNvSpPr>
            <a:spLocks noGrp="1"/>
          </p:cNvSpPr>
          <p:nvPr>
            <p:ph type="body" sz="half" idx="27"/>
          </p:nvPr>
        </p:nvSpPr>
        <p:spPr/>
        <p:txBody>
          <a:bodyPr/>
          <a:lstStyle/>
          <a:p>
            <a:r>
              <a:rPr lang="en-US"/>
              <a:t>Pearl Finland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C81E49-1E8F-A29A-E381-C2B6558F0DDE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r>
              <a:rPr lang="en-US"/>
              <a:t>Address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125D73-2B1D-A56F-531A-35DB50B5D928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r>
              <a:rPr lang="en-US"/>
              <a:t>Pearl Finland Oy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B020E3-C18C-302D-8084-FD0FD5043311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r>
              <a:rPr lang="en-US" err="1"/>
              <a:t>Meritullinkatu</a:t>
            </a:r>
            <a:r>
              <a:rPr lang="en-US"/>
              <a:t> 1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0E69CA-1DD5-2232-8267-B6D76837FE80}"/>
              </a:ext>
            </a:extLst>
          </p:cNvPr>
          <p:cNvSpPr>
            <a:spLocks noGrp="1"/>
          </p:cNvSpPr>
          <p:nvPr>
            <p:ph type="body" sz="half" idx="31"/>
          </p:nvPr>
        </p:nvSpPr>
        <p:spPr/>
        <p:txBody>
          <a:bodyPr/>
          <a:lstStyle/>
          <a:p>
            <a:r>
              <a:rPr lang="en-US"/>
              <a:t>00170 Helsinki</a:t>
            </a:r>
          </a:p>
        </p:txBody>
      </p:sp>
    </p:spTree>
    <p:extLst>
      <p:ext uri="{BB962C8B-B14F-4D97-AF65-F5344CB8AC3E}">
        <p14:creationId xmlns:p14="http://schemas.microsoft.com/office/powerpoint/2010/main" val="316443888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906E03C-121F-D5CF-9010-37DD84E8AAAB}"/>
              </a:ext>
            </a:extLst>
          </p:cNvPr>
          <p:cNvSpPr txBox="1">
            <a:spLocks/>
          </p:cNvSpPr>
          <p:nvPr/>
        </p:nvSpPr>
        <p:spPr>
          <a:xfrm>
            <a:off x="1060113" y="1324425"/>
            <a:ext cx="10072734" cy="2669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ONE PEARL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E15F1A0-05AF-E5A9-FFB1-1622787F7D70}"/>
              </a:ext>
            </a:extLst>
          </p:cNvPr>
          <p:cNvSpPr txBox="1">
            <a:spLocks/>
          </p:cNvSpPr>
          <p:nvPr/>
        </p:nvSpPr>
        <p:spPr>
          <a:xfrm>
            <a:off x="1060111" y="1731863"/>
            <a:ext cx="10072733" cy="364410"/>
          </a:xfrm>
          <a:prstGeom prst="rect">
            <a:avLst/>
          </a:prstGeom>
        </p:spPr>
        <p:txBody>
          <a:bodyPr lIns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Brand Identity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503EDA-EA6F-3E2B-96C8-A50BEE970D3A}"/>
              </a:ext>
            </a:extLst>
          </p:cNvPr>
          <p:cNvSpPr txBox="1"/>
          <p:nvPr/>
        </p:nvSpPr>
        <p:spPr>
          <a:xfrm>
            <a:off x="1060111" y="3101098"/>
            <a:ext cx="4526239" cy="70788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4000">
                <a:latin typeface="+mj-lt"/>
              </a:rPr>
              <a:t>Leading Partner</a:t>
            </a:r>
            <a:r>
              <a:rPr lang="en-US" sz="400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E131B8-45A3-5196-97EC-D42A53200DDE}"/>
              </a:ext>
            </a:extLst>
          </p:cNvPr>
          <p:cNvSpPr txBox="1"/>
          <p:nvPr/>
        </p:nvSpPr>
        <p:spPr>
          <a:xfrm>
            <a:off x="1060111" y="3105060"/>
            <a:ext cx="3766416" cy="70788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4000">
                <a:latin typeface="+mj-lt"/>
              </a:rPr>
              <a:t>North Europe</a:t>
            </a:r>
            <a:r>
              <a:rPr lang="en-US" sz="400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1AC479-2709-CD04-6C39-46B18B21B86C}"/>
              </a:ext>
            </a:extLst>
          </p:cNvPr>
          <p:cNvSpPr txBox="1"/>
          <p:nvPr/>
        </p:nvSpPr>
        <p:spPr>
          <a:xfrm>
            <a:off x="1060111" y="3109022"/>
            <a:ext cx="3040256" cy="70788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4000">
                <a:latin typeface="+mj-lt"/>
              </a:rPr>
              <a:t>Innovation</a:t>
            </a:r>
            <a:r>
              <a:rPr lang="en-US" sz="400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3135F5-C6B7-FCB0-0838-5BE56BAA1166}"/>
              </a:ext>
            </a:extLst>
          </p:cNvPr>
          <p:cNvSpPr txBox="1"/>
          <p:nvPr/>
        </p:nvSpPr>
        <p:spPr>
          <a:xfrm>
            <a:off x="1130274" y="3101098"/>
            <a:ext cx="1636025" cy="70788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4000">
                <a:latin typeface="+mj-lt"/>
              </a:rPr>
              <a:t>Trust</a:t>
            </a:r>
            <a:r>
              <a:rPr lang="en-US" sz="400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A6A229-48F7-ECB2-1B3D-84E09DC36C02}"/>
              </a:ext>
            </a:extLst>
          </p:cNvPr>
          <p:cNvSpPr txBox="1"/>
          <p:nvPr/>
        </p:nvSpPr>
        <p:spPr>
          <a:xfrm>
            <a:off x="1105316" y="3075057"/>
            <a:ext cx="2734082" cy="70788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4000">
                <a:latin typeface="+mj-lt"/>
              </a:rPr>
              <a:t>Expertise</a:t>
            </a:r>
            <a:r>
              <a:rPr lang="en-US" sz="400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2323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16C87-3C6A-C51F-15A8-1577BC57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19FB50-D1C6-4DC3-98BF-2E29BEA33657}"/>
              </a:ext>
            </a:extLst>
          </p:cNvPr>
          <p:cNvSpPr txBox="1">
            <a:spLocks/>
          </p:cNvSpPr>
          <p:nvPr/>
        </p:nvSpPr>
        <p:spPr>
          <a:xfrm>
            <a:off x="3907134" y="1288897"/>
            <a:ext cx="7935616" cy="715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/>
              <a:t>”Only the cloud provides the speed </a:t>
            </a:r>
          </a:p>
          <a:p>
            <a:r>
              <a:rPr lang="sv-SE" sz="3200"/>
              <a:t>and </a:t>
            </a:r>
            <a:r>
              <a:rPr lang="sv-SE" sz="3200">
                <a:solidFill>
                  <a:schemeClr val="accent1"/>
                </a:solidFill>
              </a:rPr>
              <a:t>agility</a:t>
            </a:r>
            <a:r>
              <a:rPr lang="sv-SE" sz="3200"/>
              <a:t> our customers need to take their businesses to the next level and </a:t>
            </a:r>
            <a:r>
              <a:rPr lang="sv-SE" sz="3200">
                <a:solidFill>
                  <a:schemeClr val="accent1"/>
                </a:solidFill>
              </a:rPr>
              <a:t>drive innovation</a:t>
            </a:r>
            <a:r>
              <a:rPr lang="sv-SE" sz="3200"/>
              <a:t>”</a:t>
            </a:r>
            <a:endParaRPr lang="sv-SE" sz="3200">
              <a:solidFill>
                <a:schemeClr val="accent1"/>
              </a:solidFill>
            </a:endParaRP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5503382A-79D4-618E-6FE6-9C1A6E45B599}"/>
              </a:ext>
            </a:extLst>
          </p:cNvPr>
          <p:cNvSpPr txBox="1">
            <a:spLocks/>
          </p:cNvSpPr>
          <p:nvPr/>
        </p:nvSpPr>
        <p:spPr>
          <a:xfrm>
            <a:off x="3932534" y="3264053"/>
            <a:ext cx="1903115" cy="1049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24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20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600" b="1"/>
              <a:t>Christian Klein</a:t>
            </a:r>
            <a:br>
              <a:rPr lang="sv-SE" sz="1600"/>
            </a:br>
            <a:r>
              <a:rPr lang="sv-SE" sz="1600"/>
              <a:t>CEO of SAP SE</a:t>
            </a:r>
          </a:p>
        </p:txBody>
      </p:sp>
      <p:pic>
        <p:nvPicPr>
          <p:cNvPr id="3" name="Picture 2" descr="A person in a suit with a microphone&#10;&#10;AI-generated content may be incorrect.">
            <a:extLst>
              <a:ext uri="{FF2B5EF4-FFF2-40B4-BE49-F238E27FC236}">
                <a16:creationId xmlns:a16="http://schemas.microsoft.com/office/drawing/2014/main" id="{7F49B758-C191-DC96-2342-F8ED45E18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308" y="1014310"/>
            <a:ext cx="7010157" cy="7162800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6C5F1045-A174-1EE9-EF3D-058224F930D3}"/>
              </a:ext>
            </a:extLst>
          </p:cNvPr>
          <p:cNvSpPr txBox="1">
            <a:spLocks/>
          </p:cNvSpPr>
          <p:nvPr/>
        </p:nvSpPr>
        <p:spPr>
          <a:xfrm>
            <a:off x="6282035" y="4741760"/>
            <a:ext cx="5421015" cy="1049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24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20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kern="1200">
                <a:solidFill>
                  <a:schemeClr val="tx1"/>
                </a:solidFill>
                <a:latin typeface="Inter 24pt 24pt Light" panose="02000503000000020004" pitchFamily="2" charset="0"/>
                <a:ea typeface="Inter 24pt 24pt Light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600" b="1"/>
              <a:t>SAP slashes its German workforce by 3,500; report</a:t>
            </a:r>
            <a:br>
              <a:rPr lang="sv-SE" sz="1600" b="1"/>
            </a:br>
            <a:br>
              <a:rPr lang="sv-SE" sz="1600" b="1"/>
            </a:br>
            <a:r>
              <a:rPr lang="sv-SE" sz="1200"/>
              <a:t>The job cuts are part of a wider </a:t>
            </a:r>
            <a:r>
              <a:rPr lang="sv-SE" sz="1200">
                <a:solidFill>
                  <a:schemeClr val="accent1"/>
                </a:solidFill>
              </a:rPr>
              <a:t>restructuring plan</a:t>
            </a:r>
            <a:r>
              <a:rPr lang="sv-SE" sz="1200"/>
              <a:t> announced in January of this year, which was expected to target a total of approximately 8,000 employees. </a:t>
            </a:r>
            <a:br>
              <a:rPr lang="sv-SE" sz="1200"/>
            </a:br>
            <a:r>
              <a:rPr lang="sv-SE" sz="1200">
                <a:solidFill>
                  <a:schemeClr val="accent1"/>
                </a:solidFill>
              </a:rPr>
              <a:t>The plan focus on growth in the company’s artificial intelligence offerings.</a:t>
            </a:r>
            <a:br>
              <a:rPr lang="sv-SE" sz="1600" b="1">
                <a:solidFill>
                  <a:schemeClr val="accent1"/>
                </a:solidFill>
              </a:rPr>
            </a:br>
            <a:r>
              <a:rPr lang="sv-SE" sz="1600" b="1"/>
              <a:t>  </a:t>
            </a:r>
            <a:br>
              <a:rPr lang="sv-SE" sz="1600" b="1"/>
            </a:br>
            <a:endParaRPr lang="sv-SE" sz="1600"/>
          </a:p>
        </p:txBody>
      </p:sp>
    </p:spTree>
    <p:extLst>
      <p:ext uri="{BB962C8B-B14F-4D97-AF65-F5344CB8AC3E}">
        <p14:creationId xmlns:p14="http://schemas.microsoft.com/office/powerpoint/2010/main" val="293904409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person in a black shirt&#10;&#10;AI-generated content may be incorrect.">
            <a:extLst>
              <a:ext uri="{FF2B5EF4-FFF2-40B4-BE49-F238E27FC236}">
                <a16:creationId xmlns:a16="http://schemas.microsoft.com/office/drawing/2014/main" id="{1666E151-608A-8DB4-5175-512253E1D2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>
          <a:xfrm>
            <a:off x="1060111" y="2910981"/>
            <a:ext cx="1378121" cy="137445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BD81AA-9BFB-C80C-4FD3-0A811E0A65E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065116" y="4497379"/>
            <a:ext cx="1373116" cy="264349"/>
          </a:xfrm>
        </p:spPr>
        <p:txBody>
          <a:bodyPr/>
          <a:lstStyle/>
          <a:p>
            <a:r>
              <a:rPr lang="en-US" err="1"/>
              <a:t>Alfreð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CE079-AFD3-7AB5-1D4A-2FD86A0FD11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ONE-PEARL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A1182-22FE-125A-71D1-7856ACC2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Team</a:t>
            </a:r>
          </a:p>
        </p:txBody>
      </p:sp>
      <p:pic>
        <p:nvPicPr>
          <p:cNvPr id="28" name="Picture Placeholder 2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FB2A22B-8546-A6B7-DF73-4EA9C53828D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>
          <a:xfrm>
            <a:off x="2706541" y="2910981"/>
            <a:ext cx="1378121" cy="1374450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3FB5ED-E80C-265C-E42F-E763993C4C3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711546" y="4497379"/>
            <a:ext cx="1373116" cy="264349"/>
          </a:xfrm>
        </p:spPr>
        <p:txBody>
          <a:bodyPr/>
          <a:lstStyle/>
          <a:p>
            <a:r>
              <a:rPr lang="en-US"/>
              <a:t>Lovisa</a:t>
            </a:r>
          </a:p>
        </p:txBody>
      </p:sp>
      <p:pic>
        <p:nvPicPr>
          <p:cNvPr id="30" name="Picture Placeholder 29" descr="A person in a blue shirt&#10;&#10;AI-generated content may be incorrect.">
            <a:extLst>
              <a:ext uri="{FF2B5EF4-FFF2-40B4-BE49-F238E27FC236}">
                <a16:creationId xmlns:a16="http://schemas.microsoft.com/office/drawing/2014/main" id="{18CFFD6A-EBE6-EB65-C95B-3A791EC0FE1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>
          <a:xfrm>
            <a:off x="4353151" y="2910981"/>
            <a:ext cx="1378121" cy="137445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4E964A-3724-7669-ED76-623F3EE7EDD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58156" y="4497379"/>
            <a:ext cx="1373116" cy="264349"/>
          </a:xfrm>
        </p:spPr>
        <p:txBody>
          <a:bodyPr/>
          <a:lstStyle/>
          <a:p>
            <a:r>
              <a:rPr lang="en-US"/>
              <a:t>Ole</a:t>
            </a:r>
          </a:p>
        </p:txBody>
      </p:sp>
      <p:pic>
        <p:nvPicPr>
          <p:cNvPr id="22" name="Picture Placeholder 21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DE702FBA-377E-CB59-BA31-98F424EB1B33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>
          <a:xfrm>
            <a:off x="6000554" y="2907155"/>
            <a:ext cx="1378121" cy="1374450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8632A6F-CA47-41A4-BD6E-DADD87EAF8B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005559" y="4493553"/>
            <a:ext cx="1373116" cy="264349"/>
          </a:xfrm>
        </p:spPr>
        <p:txBody>
          <a:bodyPr/>
          <a:lstStyle/>
          <a:p>
            <a:r>
              <a:rPr lang="en-US"/>
              <a:t>Olli</a:t>
            </a:r>
          </a:p>
        </p:txBody>
      </p:sp>
      <p:pic>
        <p:nvPicPr>
          <p:cNvPr id="24" name="Picture Placeholder 2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6635FC72-000A-775A-FD32-3E973B03668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4" r="9914"/>
          <a:stretch>
            <a:fillRect/>
          </a:stretch>
        </p:blipFill>
        <p:spPr>
          <a:xfrm>
            <a:off x="7647957" y="2903329"/>
            <a:ext cx="1378121" cy="137445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EA32A5F-F7B1-F8CB-DACF-E2148DA941E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652962" y="4489727"/>
            <a:ext cx="1373116" cy="264349"/>
          </a:xfrm>
        </p:spPr>
        <p:txBody>
          <a:bodyPr/>
          <a:lstStyle/>
          <a:p>
            <a:r>
              <a:rPr lang="en-US"/>
              <a:t>Per-Åge</a:t>
            </a:r>
          </a:p>
        </p:txBody>
      </p:sp>
      <p:pic>
        <p:nvPicPr>
          <p:cNvPr id="26" name="Picture Placeholder 25" descr="A person with a beard&#10;&#10;AI-generated content may be incorrect.">
            <a:extLst>
              <a:ext uri="{FF2B5EF4-FFF2-40B4-BE49-F238E27FC236}">
                <a16:creationId xmlns:a16="http://schemas.microsoft.com/office/drawing/2014/main" id="{6163DF8F-6AB3-26E3-FEFE-634A1435B850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" b="5301"/>
          <a:stretch>
            <a:fillRect/>
          </a:stretch>
        </p:blipFill>
        <p:spPr>
          <a:xfrm>
            <a:off x="9295927" y="2899503"/>
            <a:ext cx="1378121" cy="1374450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DBE36A-7FF9-A68D-30D2-3F0900120137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300932" y="4485901"/>
            <a:ext cx="1373116" cy="264349"/>
          </a:xfrm>
        </p:spPr>
        <p:txBody>
          <a:bodyPr/>
          <a:lstStyle/>
          <a:p>
            <a:r>
              <a:rPr lang="en-US"/>
              <a:t>Tuomas</a:t>
            </a:r>
          </a:p>
        </p:txBody>
      </p:sp>
    </p:spTree>
    <p:extLst>
      <p:ext uri="{BB962C8B-B14F-4D97-AF65-F5344CB8AC3E}">
        <p14:creationId xmlns:p14="http://schemas.microsoft.com/office/powerpoint/2010/main" val="341337933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1069CF-644D-992A-705B-E513950D463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PROJECT TIMELINE</a:t>
            </a:r>
            <a:endParaRPr lang="en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16F99D-A9D0-7BF1-8402-8A00710D2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Ecolean</a:t>
            </a:r>
            <a:r>
              <a:rPr lang="en-US"/>
              <a:t> S/4HANA</a:t>
            </a:r>
            <a:endParaRPr lang="en-NO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A24012-9CC6-EFF2-62D9-CD157B1709BB}"/>
              </a:ext>
            </a:extLst>
          </p:cNvPr>
          <p:cNvCxnSpPr>
            <a:cxnSpLocks/>
          </p:cNvCxnSpPr>
          <p:nvPr/>
        </p:nvCxnSpPr>
        <p:spPr>
          <a:xfrm>
            <a:off x="1147198" y="3614626"/>
            <a:ext cx="10443911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09B735-15E9-38C4-869B-92B8DC0AFD68}"/>
              </a:ext>
            </a:extLst>
          </p:cNvPr>
          <p:cNvSpPr/>
          <p:nvPr/>
        </p:nvSpPr>
        <p:spPr>
          <a:xfrm>
            <a:off x="1154591" y="3583999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0C6A2-D97C-E6AD-CE18-107BCA147E45}"/>
              </a:ext>
            </a:extLst>
          </p:cNvPr>
          <p:cNvSpPr txBox="1"/>
          <p:nvPr/>
        </p:nvSpPr>
        <p:spPr>
          <a:xfrm>
            <a:off x="1261005" y="2819480"/>
            <a:ext cx="643766" cy="307777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700" b="0">
                <a:latin typeface="Stolzl" panose="00000500000000000000" pitchFamily="50" charset="0"/>
                <a:ea typeface="Inter 18pt 18pt Thin" panose="02000503000000020004" pitchFamily="2" charset="0"/>
              </a:rPr>
              <a:t>Feb 24</a:t>
            </a:r>
            <a:b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  <a:t>Project kick-off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82BBBC-D0EE-C276-457C-653C0AAEABB6}"/>
              </a:ext>
            </a:extLst>
          </p:cNvPr>
          <p:cNvCxnSpPr>
            <a:cxnSpLocks/>
          </p:cNvCxnSpPr>
          <p:nvPr/>
        </p:nvCxnSpPr>
        <p:spPr>
          <a:xfrm>
            <a:off x="1187719" y="2815930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D6C21F4-1D64-763A-7BC9-972FAF3CF5DB}"/>
              </a:ext>
            </a:extLst>
          </p:cNvPr>
          <p:cNvSpPr/>
          <p:nvPr/>
        </p:nvSpPr>
        <p:spPr>
          <a:xfrm rot="10800000">
            <a:off x="2067750" y="3583999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FD642-BB99-261D-38F1-32112E51B901}"/>
              </a:ext>
            </a:extLst>
          </p:cNvPr>
          <p:cNvSpPr txBox="1"/>
          <p:nvPr/>
        </p:nvSpPr>
        <p:spPr>
          <a:xfrm>
            <a:off x="1379826" y="4106203"/>
            <a:ext cx="753375" cy="307777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700" b="0">
                <a:latin typeface="Stolzl" panose="00000500000000000000" pitchFamily="50" charset="0"/>
                <a:ea typeface="Inter 18pt 18pt Thin" panose="02000503000000020004" pitchFamily="2" charset="0"/>
              </a:rPr>
              <a:t>Apr 24</a:t>
            </a:r>
            <a:b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  <a:t>Prototype 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6EA140-6A5A-39B5-67A2-F737172DFE94}"/>
              </a:ext>
            </a:extLst>
          </p:cNvPr>
          <p:cNvCxnSpPr>
            <a:cxnSpLocks/>
          </p:cNvCxnSpPr>
          <p:nvPr/>
        </p:nvCxnSpPr>
        <p:spPr>
          <a:xfrm rot="10800000">
            <a:off x="2100085" y="3726550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2009F12-6777-ADDE-F117-89B82D124CC2}"/>
              </a:ext>
            </a:extLst>
          </p:cNvPr>
          <p:cNvSpPr/>
          <p:nvPr/>
        </p:nvSpPr>
        <p:spPr>
          <a:xfrm>
            <a:off x="2719338" y="3583999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E2B045-6563-E97F-5AF8-1A39943BEB3C}"/>
              </a:ext>
            </a:extLst>
          </p:cNvPr>
          <p:cNvSpPr txBox="1"/>
          <p:nvPr/>
        </p:nvSpPr>
        <p:spPr>
          <a:xfrm>
            <a:off x="2825752" y="2819480"/>
            <a:ext cx="525144" cy="307777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700" b="0">
                <a:latin typeface="Stolzl" panose="00000500000000000000" pitchFamily="50" charset="0"/>
                <a:ea typeface="Inter 18pt 18pt Thin" panose="02000503000000020004" pitchFamily="2" charset="0"/>
              </a:rPr>
              <a:t>Jun 24</a:t>
            </a:r>
            <a:b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  <a:t>Prototype 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98CF16-7C1A-2B4C-0590-5AB5516BBCA9}"/>
              </a:ext>
            </a:extLst>
          </p:cNvPr>
          <p:cNvCxnSpPr>
            <a:cxnSpLocks/>
          </p:cNvCxnSpPr>
          <p:nvPr/>
        </p:nvCxnSpPr>
        <p:spPr>
          <a:xfrm>
            <a:off x="2752466" y="2815930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29A91F23-7C2C-2BCC-F891-0ADFAE03E22A}"/>
              </a:ext>
            </a:extLst>
          </p:cNvPr>
          <p:cNvSpPr/>
          <p:nvPr/>
        </p:nvSpPr>
        <p:spPr>
          <a:xfrm rot="10800000">
            <a:off x="4717816" y="3588167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FEFA41-49F4-6B85-56C2-07A721493370}"/>
              </a:ext>
            </a:extLst>
          </p:cNvPr>
          <p:cNvSpPr txBox="1"/>
          <p:nvPr/>
        </p:nvSpPr>
        <p:spPr>
          <a:xfrm>
            <a:off x="4029892" y="4110371"/>
            <a:ext cx="753375" cy="307777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700" b="0">
                <a:latin typeface="Stolzl" panose="00000500000000000000" pitchFamily="50" charset="0"/>
                <a:ea typeface="Inter 18pt 18pt Thin" panose="02000503000000020004" pitchFamily="2" charset="0"/>
              </a:rPr>
              <a:t>Sept 24</a:t>
            </a:r>
            <a:b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  <a:t>SIT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00276E-98AB-F3DA-5E96-FD594A2BF7FA}"/>
              </a:ext>
            </a:extLst>
          </p:cNvPr>
          <p:cNvCxnSpPr>
            <a:cxnSpLocks/>
          </p:cNvCxnSpPr>
          <p:nvPr/>
        </p:nvCxnSpPr>
        <p:spPr>
          <a:xfrm rot="10800000">
            <a:off x="4750151" y="3730718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82D12C8-7EC6-B611-2743-1BF83790CB3B}"/>
              </a:ext>
            </a:extLst>
          </p:cNvPr>
          <p:cNvSpPr/>
          <p:nvPr/>
        </p:nvSpPr>
        <p:spPr>
          <a:xfrm>
            <a:off x="5872937" y="3589226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5B686-3AE8-67A8-152A-31B47BFD537D}"/>
              </a:ext>
            </a:extLst>
          </p:cNvPr>
          <p:cNvSpPr txBox="1"/>
          <p:nvPr/>
        </p:nvSpPr>
        <p:spPr>
          <a:xfrm>
            <a:off x="5979351" y="2824707"/>
            <a:ext cx="331181" cy="307777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700" b="0">
                <a:latin typeface="Stolzl" panose="00000500000000000000" pitchFamily="50" charset="0"/>
                <a:ea typeface="Inter 18pt 18pt Thin" panose="02000503000000020004" pitchFamily="2" charset="0"/>
              </a:rPr>
              <a:t>Oct 24</a:t>
            </a:r>
            <a:b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  <a:t>UAT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4D106E-1D0D-4611-5698-20DF4ABD570E}"/>
              </a:ext>
            </a:extLst>
          </p:cNvPr>
          <p:cNvCxnSpPr>
            <a:cxnSpLocks/>
          </p:cNvCxnSpPr>
          <p:nvPr/>
        </p:nvCxnSpPr>
        <p:spPr>
          <a:xfrm>
            <a:off x="5906065" y="2821157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165DC22-E36C-5BDD-3EDD-A15C2D61E1B0}"/>
              </a:ext>
            </a:extLst>
          </p:cNvPr>
          <p:cNvSpPr/>
          <p:nvPr/>
        </p:nvSpPr>
        <p:spPr>
          <a:xfrm rot="10800000">
            <a:off x="9337772" y="3592466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A3E8A-1085-45B4-B90B-1855976C831A}"/>
              </a:ext>
            </a:extLst>
          </p:cNvPr>
          <p:cNvSpPr txBox="1"/>
          <p:nvPr/>
        </p:nvSpPr>
        <p:spPr>
          <a:xfrm>
            <a:off x="8649860" y="4140071"/>
            <a:ext cx="753375" cy="307777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700" b="0">
                <a:latin typeface="Stolzl" panose="00000500000000000000" pitchFamily="50" charset="0"/>
                <a:ea typeface="Inter 18pt 18pt Thin" panose="02000503000000020004" pitchFamily="2" charset="0"/>
              </a:rPr>
              <a:t>Jan 25</a:t>
            </a:r>
            <a:b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700">
                <a:latin typeface="Inter 18pt 18pt Thin" panose="02000503000000020004" pitchFamily="2" charset="0"/>
                <a:ea typeface="Inter 18pt 18pt Thin" panose="02000503000000020004" pitchFamily="2" charset="0"/>
              </a:rPr>
              <a:t>Go-Live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3F37EF-BF75-E9EC-7D5D-E8FD13E34EA6}"/>
              </a:ext>
            </a:extLst>
          </p:cNvPr>
          <p:cNvCxnSpPr>
            <a:cxnSpLocks/>
          </p:cNvCxnSpPr>
          <p:nvPr/>
        </p:nvCxnSpPr>
        <p:spPr>
          <a:xfrm rot="10800000">
            <a:off x="9370107" y="3735017"/>
            <a:ext cx="0" cy="690981"/>
          </a:xfrm>
          <a:prstGeom prst="line">
            <a:avLst/>
          </a:prstGeom>
          <a:ln>
            <a:solidFill>
              <a:schemeClr val="accent2">
                <a:alpha val="9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35861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1F13D-530A-C87F-22A8-559C8F475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lock Arc 24">
            <a:extLst>
              <a:ext uri="{FF2B5EF4-FFF2-40B4-BE49-F238E27FC236}">
                <a16:creationId xmlns:a16="http://schemas.microsoft.com/office/drawing/2014/main" id="{384DCE0A-5E4C-65F3-27FC-7EB8798E408D}"/>
              </a:ext>
            </a:extLst>
          </p:cNvPr>
          <p:cNvSpPr/>
          <p:nvPr/>
        </p:nvSpPr>
        <p:spPr>
          <a:xfrm rot="16200000" flipH="1">
            <a:off x="727225" y="5252167"/>
            <a:ext cx="540000" cy="540000"/>
          </a:xfrm>
          <a:prstGeom prst="blockArc">
            <a:avLst>
              <a:gd name="adj1" fmla="val 5044477"/>
              <a:gd name="adj2" fmla="val 16510943"/>
              <a:gd name="adj3" fmla="val 3108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E7F9BF-A636-8C26-0066-D080025594AD}"/>
              </a:ext>
            </a:extLst>
          </p:cNvPr>
          <p:cNvSpPr/>
          <p:nvPr/>
        </p:nvSpPr>
        <p:spPr>
          <a:xfrm>
            <a:off x="3180413" y="3982698"/>
            <a:ext cx="522146" cy="522146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0A02F-7E3F-6CE2-3CB0-9C301633687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>
                <a:latin typeface="+mn-lt"/>
              </a:rPr>
              <a:t>All, we have now closed Q1, which was a magnificent quarter in terms of signed contracts. Some business areas still has a way go to forward, but all in all many deals to celebrate! Over the last days, we battled in two great software deals over the finish line </a:t>
            </a:r>
          </a:p>
          <a:p>
            <a:pPr marL="0" indent="0">
              <a:buNone/>
            </a:pPr>
            <a:r>
              <a:rPr lang="en-GB" sz="1400">
                <a:latin typeface="+mn-lt"/>
              </a:rPr>
              <a:t>This is one customer buying SAP Integration Suite, and another investing heavily in further growth on their SAP Commerce Cloud platform and also extended use of </a:t>
            </a:r>
            <a:r>
              <a:rPr lang="en-GB" sz="1400" err="1">
                <a:latin typeface="+mn-lt"/>
              </a:rPr>
              <a:t>Emarsys</a:t>
            </a:r>
            <a:r>
              <a:rPr lang="en-GB" sz="140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en-GB" sz="1400">
                <a:latin typeface="+mn-lt"/>
              </a:rPr>
              <a:t>It is great to see the how strong we perform when we join forces across Sales, PearlCare and PMO</a:t>
            </a:r>
          </a:p>
          <a:p>
            <a:pPr marL="0" indent="0">
              <a:buNone/>
            </a:pPr>
            <a:endParaRPr lang="en-GB" sz="140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B1E9D-1E0A-F5AD-295F-9FCD5887C67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NO"/>
              <a:t>PROJECT STATUS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6B1BCF-B8A3-6A93-A836-76277482D87A}"/>
              </a:ext>
            </a:extLst>
          </p:cNvPr>
          <p:cNvCxnSpPr>
            <a:cxnSpLocks/>
          </p:cNvCxnSpPr>
          <p:nvPr/>
        </p:nvCxnSpPr>
        <p:spPr>
          <a:xfrm>
            <a:off x="724102" y="2815645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27DE27-4286-F3EC-9F43-AF4AA6709AB7}"/>
              </a:ext>
            </a:extLst>
          </p:cNvPr>
          <p:cNvCxnSpPr>
            <a:cxnSpLocks/>
          </p:cNvCxnSpPr>
          <p:nvPr/>
        </p:nvCxnSpPr>
        <p:spPr>
          <a:xfrm>
            <a:off x="724102" y="2291456"/>
            <a:ext cx="3753048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8717B8-570D-A0F0-C2A7-D3F1E300B6AE}"/>
              </a:ext>
            </a:extLst>
          </p:cNvPr>
          <p:cNvCxnSpPr>
            <a:cxnSpLocks/>
          </p:cNvCxnSpPr>
          <p:nvPr/>
        </p:nvCxnSpPr>
        <p:spPr>
          <a:xfrm>
            <a:off x="724102" y="2291456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61FE2-24DA-C721-EE24-8308821A6517}"/>
              </a:ext>
            </a:extLst>
          </p:cNvPr>
          <p:cNvSpPr txBox="1"/>
          <p:nvPr/>
        </p:nvSpPr>
        <p:spPr>
          <a:xfrm>
            <a:off x="724102" y="2323703"/>
            <a:ext cx="980397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75% Passed tests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F438BD-FAD2-0C4A-BAB7-804F2032B118}"/>
              </a:ext>
            </a:extLst>
          </p:cNvPr>
          <p:cNvCxnSpPr>
            <a:cxnSpLocks/>
          </p:cNvCxnSpPr>
          <p:nvPr/>
        </p:nvCxnSpPr>
        <p:spPr>
          <a:xfrm>
            <a:off x="724102" y="2815645"/>
            <a:ext cx="1285568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B967D-B260-7564-0179-C9D764EB53AE}"/>
              </a:ext>
            </a:extLst>
          </p:cNvPr>
          <p:cNvSpPr txBox="1"/>
          <p:nvPr/>
        </p:nvSpPr>
        <p:spPr>
          <a:xfrm>
            <a:off x="724102" y="2847892"/>
            <a:ext cx="1047723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25% Critical errors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1695F7-AC43-CD8D-B69E-30BA5E695C24}"/>
              </a:ext>
            </a:extLst>
          </p:cNvPr>
          <p:cNvSpPr/>
          <p:nvPr/>
        </p:nvSpPr>
        <p:spPr>
          <a:xfrm>
            <a:off x="734659" y="4022227"/>
            <a:ext cx="522146" cy="522146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2DD48367-B2A2-DC3A-5B19-2877C19DC0A1}"/>
              </a:ext>
            </a:extLst>
          </p:cNvPr>
          <p:cNvSpPr/>
          <p:nvPr/>
        </p:nvSpPr>
        <p:spPr>
          <a:xfrm flipH="1">
            <a:off x="724102" y="4014204"/>
            <a:ext cx="540000" cy="540000"/>
          </a:xfrm>
          <a:prstGeom prst="blockArc">
            <a:avLst>
              <a:gd name="adj1" fmla="val 809880"/>
              <a:gd name="adj2" fmla="val 16510943"/>
              <a:gd name="adj3" fmla="val 3108"/>
            </a:avLst>
          </a:prstGeom>
          <a:gradFill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5A1AB-84D0-18E5-F836-61A07F6EA925}"/>
              </a:ext>
            </a:extLst>
          </p:cNvPr>
          <p:cNvSpPr txBox="1"/>
          <p:nvPr/>
        </p:nvSpPr>
        <p:spPr>
          <a:xfrm>
            <a:off x="1379918" y="3968578"/>
            <a:ext cx="606897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1">
                <a:latin typeface="Inter 18pt 18pt Thin" panose="02000503000000020004" pitchFamily="2" charset="0"/>
                <a:ea typeface="Inter 18pt 18pt Thin" panose="02000503000000020004" pitchFamily="2" charset="0"/>
              </a:rPr>
              <a:t>Unit tests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139C1A-0725-D88E-95AA-5FD854094A24}"/>
              </a:ext>
            </a:extLst>
          </p:cNvPr>
          <p:cNvSpPr txBox="1"/>
          <p:nvPr/>
        </p:nvSpPr>
        <p:spPr>
          <a:xfrm>
            <a:off x="1396095" y="4166434"/>
            <a:ext cx="1450077" cy="400110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75% of all unit test passed</a:t>
            </a:r>
          </a:p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with flying colors</a:t>
            </a: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20AB23BA-88C5-DCA6-FDF8-FE10D4597A7A}"/>
              </a:ext>
            </a:extLst>
          </p:cNvPr>
          <p:cNvSpPr/>
          <p:nvPr/>
        </p:nvSpPr>
        <p:spPr>
          <a:xfrm flipH="1">
            <a:off x="3169856" y="3974675"/>
            <a:ext cx="540000" cy="540000"/>
          </a:xfrm>
          <a:prstGeom prst="blockArc">
            <a:avLst>
              <a:gd name="adj1" fmla="val 8033593"/>
              <a:gd name="adj2" fmla="val 16510943"/>
              <a:gd name="adj3" fmla="val 3108"/>
            </a:avLst>
          </a:prstGeom>
          <a:gradFill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5FBAF-63D7-373E-6B16-5C356EA31542}"/>
              </a:ext>
            </a:extLst>
          </p:cNvPr>
          <p:cNvSpPr txBox="1"/>
          <p:nvPr/>
        </p:nvSpPr>
        <p:spPr>
          <a:xfrm>
            <a:off x="3825672" y="3929049"/>
            <a:ext cx="1084592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1">
                <a:latin typeface="Inter 18pt 18pt Thin" panose="02000503000000020004" pitchFamily="2" charset="0"/>
                <a:ea typeface="Inter 18pt 18pt Thin" panose="02000503000000020004" pitchFamily="2" charset="0"/>
              </a:rPr>
              <a:t>40% ahead of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D13D79-E7FB-4273-DF38-487EDC598E0A}"/>
              </a:ext>
            </a:extLst>
          </p:cNvPr>
          <p:cNvSpPr txBox="1"/>
          <p:nvPr/>
        </p:nvSpPr>
        <p:spPr>
          <a:xfrm>
            <a:off x="3825672" y="4120660"/>
            <a:ext cx="858568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Lorem ipsum…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141877-3788-8E4F-0EB0-252005387C8B}"/>
              </a:ext>
            </a:extLst>
          </p:cNvPr>
          <p:cNvCxnSpPr>
            <a:cxnSpLocks/>
          </p:cNvCxnSpPr>
          <p:nvPr/>
        </p:nvCxnSpPr>
        <p:spPr>
          <a:xfrm>
            <a:off x="724102" y="3307587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ADE300-FA18-1B30-D4D9-6CE385B94BF3}"/>
              </a:ext>
            </a:extLst>
          </p:cNvPr>
          <p:cNvCxnSpPr>
            <a:cxnSpLocks/>
          </p:cNvCxnSpPr>
          <p:nvPr/>
        </p:nvCxnSpPr>
        <p:spPr>
          <a:xfrm>
            <a:off x="724102" y="3307587"/>
            <a:ext cx="4273200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C90D9E3-1AA2-DD8B-D378-FB2240BBDE52}"/>
              </a:ext>
            </a:extLst>
          </p:cNvPr>
          <p:cNvSpPr txBox="1"/>
          <p:nvPr/>
        </p:nvSpPr>
        <p:spPr>
          <a:xfrm>
            <a:off x="724102" y="3339834"/>
            <a:ext cx="1389163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85% according to budget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076C6D-67F6-F0A3-5DFE-B9ECA517A7BB}"/>
              </a:ext>
            </a:extLst>
          </p:cNvPr>
          <p:cNvSpPr txBox="1"/>
          <p:nvPr/>
        </p:nvSpPr>
        <p:spPr>
          <a:xfrm>
            <a:off x="1369361" y="5207446"/>
            <a:ext cx="1084592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1">
                <a:latin typeface="Inter 18pt 18pt Thin" panose="02000503000000020004" pitchFamily="2" charset="0"/>
                <a:ea typeface="Inter 18pt 18pt Thin" panose="02000503000000020004" pitchFamily="2" charset="0"/>
              </a:rPr>
              <a:t>40% ahead of 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212A5D-079B-1520-1231-34B7F0A8F9CF}"/>
              </a:ext>
            </a:extLst>
          </p:cNvPr>
          <p:cNvSpPr txBox="1"/>
          <p:nvPr/>
        </p:nvSpPr>
        <p:spPr>
          <a:xfrm>
            <a:off x="1369361" y="5399057"/>
            <a:ext cx="858568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Lorem ipsum…</a:t>
            </a: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1AAC5693-7066-AFDC-4689-B36902B32213}"/>
              </a:ext>
            </a:extLst>
          </p:cNvPr>
          <p:cNvSpPr/>
          <p:nvPr/>
        </p:nvSpPr>
        <p:spPr>
          <a:xfrm rot="16200000" flipH="1">
            <a:off x="723563" y="5252167"/>
            <a:ext cx="540000" cy="540000"/>
          </a:xfrm>
          <a:prstGeom prst="blockArc">
            <a:avLst>
              <a:gd name="adj1" fmla="val 9335541"/>
              <a:gd name="adj2" fmla="val 16510943"/>
              <a:gd name="adj3" fmla="val 3108"/>
            </a:avLst>
          </a:prstGeom>
          <a:gradFill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1825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E443-B47B-0439-4FCC-8DCAD74D4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FE1DD0-98A2-AAA8-1A2D-5F04735FF9FA}"/>
              </a:ext>
            </a:extLst>
          </p:cNvPr>
          <p:cNvCxnSpPr>
            <a:cxnSpLocks/>
          </p:cNvCxnSpPr>
          <p:nvPr/>
        </p:nvCxnSpPr>
        <p:spPr>
          <a:xfrm>
            <a:off x="826895" y="2687316"/>
            <a:ext cx="4636186" cy="0"/>
          </a:xfrm>
          <a:prstGeom prst="lin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72342B-8819-FCC8-3670-5F2AED612E47}"/>
              </a:ext>
            </a:extLst>
          </p:cNvPr>
          <p:cNvCxnSpPr>
            <a:cxnSpLocks/>
          </p:cNvCxnSpPr>
          <p:nvPr/>
        </p:nvCxnSpPr>
        <p:spPr>
          <a:xfrm>
            <a:off x="826895" y="2687316"/>
            <a:ext cx="3306193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67984B-28C0-6142-A00B-92DDE2347663}"/>
              </a:ext>
            </a:extLst>
          </p:cNvPr>
          <p:cNvSpPr txBox="1"/>
          <p:nvPr/>
        </p:nvSpPr>
        <p:spPr>
          <a:xfrm>
            <a:off x="826895" y="2719563"/>
            <a:ext cx="980397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75% Passed tests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60F4A6-34C1-73FA-0A79-BCAA405FF995}"/>
              </a:ext>
            </a:extLst>
          </p:cNvPr>
          <p:cNvSpPr/>
          <p:nvPr/>
        </p:nvSpPr>
        <p:spPr>
          <a:xfrm>
            <a:off x="799541" y="5840145"/>
            <a:ext cx="522146" cy="522146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23B91D7F-B34F-D34B-AD92-F5D8F4355651}"/>
              </a:ext>
            </a:extLst>
          </p:cNvPr>
          <p:cNvSpPr/>
          <p:nvPr/>
        </p:nvSpPr>
        <p:spPr>
          <a:xfrm flipH="1">
            <a:off x="788984" y="5832122"/>
            <a:ext cx="540000" cy="540000"/>
          </a:xfrm>
          <a:prstGeom prst="blockArc">
            <a:avLst>
              <a:gd name="adj1" fmla="val 21088041"/>
              <a:gd name="adj2" fmla="val 16510943"/>
              <a:gd name="adj3" fmla="val 3108"/>
            </a:avLst>
          </a:prstGeom>
          <a:gradFill>
            <a:gsLst>
              <a:gs pos="0">
                <a:srgbClr val="017AFC">
                  <a:alpha val="70000"/>
                </a:srgbClr>
              </a:gs>
              <a:gs pos="100000">
                <a:srgbClr val="00EED7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tx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C9276A4-35C6-786F-B66E-E4ABD30B561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4102" y="1324425"/>
            <a:ext cx="10408745" cy="266900"/>
          </a:xfrm>
        </p:spPr>
        <p:txBody>
          <a:bodyPr/>
          <a:lstStyle/>
          <a:p>
            <a:r>
              <a:rPr lang="en-NO"/>
              <a:t>Tips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B44861-3DEA-F64B-F02D-BD5F6791B805}"/>
              </a:ext>
            </a:extLst>
          </p:cNvPr>
          <p:cNvSpPr txBox="1"/>
          <p:nvPr/>
        </p:nvSpPr>
        <p:spPr>
          <a:xfrm>
            <a:off x="4887593" y="1352066"/>
            <a:ext cx="3590085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Mark the gradient line and click the yellow handle to change length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872211-1BF8-8C0F-97FB-74F57CEB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76" y="1711237"/>
            <a:ext cx="4074722" cy="400110"/>
          </a:xfrm>
          <a:prstGeom prst="rect">
            <a:avLst/>
          </a:prstGeom>
        </p:spPr>
      </p:pic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319487C3-3626-B85F-19CF-2118EE7FCC01}"/>
              </a:ext>
            </a:extLst>
          </p:cNvPr>
          <p:cNvCxnSpPr>
            <a:cxnSpLocks/>
          </p:cNvCxnSpPr>
          <p:nvPr/>
        </p:nvCxnSpPr>
        <p:spPr>
          <a:xfrm rot="5400000">
            <a:off x="602507" y="4408059"/>
            <a:ext cx="697052" cy="418153"/>
          </a:xfrm>
          <a:prstGeom prst="curvedConnector4">
            <a:avLst>
              <a:gd name="adj1" fmla="val 31273"/>
              <a:gd name="adj2" fmla="val 15466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40CD030-A45D-0389-F013-995A7AFB7F94}"/>
              </a:ext>
            </a:extLst>
          </p:cNvPr>
          <p:cNvSpPr txBox="1"/>
          <p:nvPr/>
        </p:nvSpPr>
        <p:spPr>
          <a:xfrm>
            <a:off x="1264102" y="4101714"/>
            <a:ext cx="3963586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Mark the gradient line and click the lowest yellow handle to change length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F4D1787-8576-CD12-6FD9-528C73326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93" y="4615255"/>
            <a:ext cx="584200" cy="6096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8536D68-6651-70E1-9CA8-D2C5C75A3C62}"/>
              </a:ext>
            </a:extLst>
          </p:cNvPr>
          <p:cNvSpPr txBox="1"/>
          <p:nvPr/>
        </p:nvSpPr>
        <p:spPr>
          <a:xfrm>
            <a:off x="817594" y="5170168"/>
            <a:ext cx="884216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800" b="0" i="0">
                <a:latin typeface="Inter" panose="02000503000000020004" pitchFamily="2" charset="0"/>
                <a:ea typeface="Inter" panose="02000503000000020004" pitchFamily="2" charset="0"/>
              </a:rPr>
              <a:t>Illustration (image)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09EF82-63D6-76E3-C3A4-8D2687B32BC2}"/>
              </a:ext>
            </a:extLst>
          </p:cNvPr>
          <p:cNvSpPr txBox="1"/>
          <p:nvPr/>
        </p:nvSpPr>
        <p:spPr>
          <a:xfrm>
            <a:off x="826895" y="1916960"/>
            <a:ext cx="884216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800" b="0" i="0">
                <a:latin typeface="Inter" panose="02000503000000020004" pitchFamily="2" charset="0"/>
                <a:ea typeface="Inter" panose="02000503000000020004" pitchFamily="2" charset="0"/>
              </a:rPr>
              <a:t>Illustration (image)</a:t>
            </a: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9B255C6D-F79C-736C-5296-852AAA5EB1F9}"/>
              </a:ext>
            </a:extLst>
          </p:cNvPr>
          <p:cNvCxnSpPr/>
          <p:nvPr/>
        </p:nvCxnSpPr>
        <p:spPr>
          <a:xfrm rot="5400000">
            <a:off x="4503988" y="1571861"/>
            <a:ext cx="332509" cy="22671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2486E99-95F5-EC0B-BC2E-FECF3068B0CA}"/>
              </a:ext>
            </a:extLst>
          </p:cNvPr>
          <p:cNvSpPr txBox="1"/>
          <p:nvPr/>
        </p:nvSpPr>
        <p:spPr>
          <a:xfrm>
            <a:off x="5680073" y="2564205"/>
            <a:ext cx="704680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Try yourself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509428-5912-AA3D-924D-7778C83B7730}"/>
              </a:ext>
            </a:extLst>
          </p:cNvPr>
          <p:cNvSpPr txBox="1"/>
          <p:nvPr/>
        </p:nvSpPr>
        <p:spPr>
          <a:xfrm>
            <a:off x="1408144" y="5978107"/>
            <a:ext cx="704680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>
                <a:latin typeface="Inter" panose="02000503000000020004" pitchFamily="2" charset="0"/>
                <a:ea typeface="Inter" panose="02000503000000020004" pitchFamily="2" charset="0"/>
              </a:rPr>
              <a:t>Try yourself</a:t>
            </a:r>
          </a:p>
        </p:txBody>
      </p:sp>
      <p:pic>
        <p:nvPicPr>
          <p:cNvPr id="43" name="Picture 42" descr="A ruler with numbers and a red line&#10;&#10;AI-generated content may be incorrect.">
            <a:extLst>
              <a:ext uri="{FF2B5EF4-FFF2-40B4-BE49-F238E27FC236}">
                <a16:creationId xmlns:a16="http://schemas.microsoft.com/office/drawing/2014/main" id="{FC7104CA-E1A7-7560-DE8B-8AA1A1C10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16116" r="5178" b="23370"/>
          <a:stretch/>
        </p:blipFill>
        <p:spPr>
          <a:xfrm>
            <a:off x="721176" y="2941481"/>
            <a:ext cx="4832279" cy="9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954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BAF67-03F7-EA76-842B-A5187EA8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72541"/>
            <a:ext cx="5816600" cy="2057400"/>
          </a:xfrm>
          <a:prstGeom prst="rect">
            <a:avLst/>
          </a:prstGeom>
        </p:spPr>
      </p:pic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A1D9E82A-C056-2A55-37DB-DD48D10EF0F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15533" y="2606715"/>
            <a:ext cx="401413" cy="39881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53132D-7CBB-2F1D-DF2C-3062F45BD80A}"/>
              </a:ext>
            </a:extLst>
          </p:cNvPr>
          <p:cNvSpPr txBox="1"/>
          <p:nvPr/>
        </p:nvSpPr>
        <p:spPr>
          <a:xfrm>
            <a:off x="1371007" y="2883720"/>
            <a:ext cx="6935553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 dirty="0">
                <a:latin typeface="Inter" panose="02000503000000020004" pitchFamily="2" charset="0"/>
                <a:ea typeface="Inter" panose="02000503000000020004" pitchFamily="2" charset="0"/>
              </a:rPr>
              <a:t>This slide earlier in the deck has a count down animation where the ring is filled as a clock during the count down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1915F-19FB-0116-4CB4-9D74D1AF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697" y="751561"/>
            <a:ext cx="2253296" cy="5592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4B46CC-CC8C-1A22-06CB-02427E6C9C91}"/>
              </a:ext>
            </a:extLst>
          </p:cNvPr>
          <p:cNvSpPr txBox="1"/>
          <p:nvPr/>
        </p:nvSpPr>
        <p:spPr>
          <a:xfrm>
            <a:off x="1316239" y="4293487"/>
            <a:ext cx="5715667" cy="246221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NO" sz="1000" b="0" i="0" dirty="0">
                <a:latin typeface="Inter" panose="02000503000000020004" pitchFamily="2" charset="0"/>
                <a:ea typeface="Inter" panose="02000503000000020004" pitchFamily="2" charset="0"/>
              </a:rPr>
              <a:t>Just adjust the title to reflect the break/time and set the same as timing in the animation pane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ECE28F1-EC4F-C82E-AEFB-DCE0B4015E5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031906" y="4416598"/>
            <a:ext cx="1274654" cy="91949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6979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104B7EE-161A-391B-0BD2-DE1F72ACE17D}"/>
              </a:ext>
            </a:extLst>
          </p:cNvPr>
          <p:cNvSpPr txBox="1"/>
          <p:nvPr/>
        </p:nvSpPr>
        <p:spPr>
          <a:xfrm>
            <a:off x="4383741" y="34760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b-NO" sz="6600">
              <a:latin typeface="Stolzl" panose="00000500000000000000" pitchFamily="50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7C2E821-6BFF-6320-1A76-42EF1DC9E3F9}"/>
              </a:ext>
            </a:extLst>
          </p:cNvPr>
          <p:cNvSpPr txBox="1"/>
          <p:nvPr/>
        </p:nvSpPr>
        <p:spPr>
          <a:xfrm>
            <a:off x="2810435" y="20641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b-NO" sz="6600">
              <a:latin typeface="Stolzl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3718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955591-24D9-2434-8095-6EAB7D9C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new beginning</a:t>
            </a:r>
            <a:r>
              <a:rPr lang="en-US">
                <a:solidFill>
                  <a:srgbClr val="00EED7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EABD1-4DFD-82F0-E0F2-FED7811F471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PEARL 2025 </a:t>
            </a:r>
          </a:p>
        </p:txBody>
      </p:sp>
    </p:spTree>
    <p:extLst>
      <p:ext uri="{BB962C8B-B14F-4D97-AF65-F5344CB8AC3E}">
        <p14:creationId xmlns:p14="http://schemas.microsoft.com/office/powerpoint/2010/main" val="258958655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69B0C5-08C3-91A7-0411-8E4DFC93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New Proposal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97F761-4742-B147-4997-F6B69BBA15A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nb-NO"/>
              <a:t>FINANCIALS</a:t>
            </a:r>
          </a:p>
        </p:txBody>
      </p:sp>
    </p:spTree>
    <p:extLst>
      <p:ext uri="{BB962C8B-B14F-4D97-AF65-F5344CB8AC3E}">
        <p14:creationId xmlns:p14="http://schemas.microsoft.com/office/powerpoint/2010/main" val="232631590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1238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57A9-8ED8-1FB5-1948-55868F59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F340A-37CD-BB59-1510-85E778865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91M€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9A7C9-225E-0BC1-47CA-545DCDC88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500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7A6F5-6AD9-A46A-FF8E-67D8536268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Founded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01DC6-C65E-3BA9-20F8-CD00CC7DC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Revenue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B8FBBA-2602-5C12-D8F3-087ADFCE0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Employees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5CA2C8-459C-FDFA-3502-3025BF6D24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24/7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36B780-BCF9-DE86-EDFE-8973A83CAE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50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69F4AE-A05A-8032-670B-F1EF7C4CB7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Customers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307A20-5070-FC6E-FB68-9AD0C10B3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AMS Services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F81C975-7C50-16B6-936A-6EE8474A7E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S/4HANA Implementations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B8CF40-4A30-2F3C-A788-665202C806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125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EE263D-251B-C23F-DC1C-F5F14AE5755C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/>
              <a:t>THIS IS PEARL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DDB3AE-235D-07B2-C9CB-23513B15CB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2006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C4E675-09AE-6A30-C304-E608113C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n-US" dirty="0"/>
              <a:t>Pearl was</a:t>
            </a:r>
            <a:br>
              <a:rPr lang="en-US" dirty="0"/>
            </a:br>
            <a:r>
              <a:rPr lang="en-US" dirty="0"/>
              <a:t>Founded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3DC0ACE-B30E-05E1-1FD1-4B2FA0E106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2010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C361E0D-634F-12C6-19AA-70903BCBDB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Pearl Latvia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A5F862A-B1C4-9827-C1EF-E2B0E26769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2021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E795B1-4D7A-8686-A3EC-06B6CBE6A4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err="1"/>
              <a:t>Norvestor</a:t>
            </a:r>
            <a:br>
              <a:rPr lang="en-US"/>
            </a:br>
            <a:r>
              <a:rPr lang="en-US"/>
              <a:t>investment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8672AC0-48EF-5DA4-0925-A86083B3F3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26A4755-4E39-0720-72F7-DB780A0E9E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Pearl Sverige M&amp;A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72C0337-5B51-BF95-35EC-B74C4B204B5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2023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C85CAE3-4F98-E80A-D1F7-CCA61DE9F7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Pearl Finland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5A86142-432C-DC5C-D2E1-B2BF11E0E7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8033439-4B0C-4EDA-913B-4C96CE321C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/>
              <a:t>Pearl </a:t>
            </a:r>
            <a:br>
              <a:rPr lang="en-US"/>
            </a:br>
            <a:r>
              <a:rPr lang="en-US"/>
              <a:t>Denmark</a:t>
            </a:r>
          </a:p>
        </p:txBody>
      </p:sp>
    </p:spTree>
    <p:extLst>
      <p:ext uri="{BB962C8B-B14F-4D97-AF65-F5344CB8AC3E}">
        <p14:creationId xmlns:p14="http://schemas.microsoft.com/office/powerpoint/2010/main" val="4345992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6F99D-A9D0-7BF1-8402-8A00710D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60" y="1862762"/>
            <a:ext cx="6895375" cy="602088"/>
          </a:xfrm>
        </p:spPr>
        <p:txBody>
          <a:bodyPr>
            <a:normAutofit/>
          </a:bodyPr>
          <a:lstStyle/>
          <a:p>
            <a:r>
              <a:rPr lang="en-US"/>
              <a:t>Our journey</a:t>
            </a:r>
            <a:endParaRPr lang="en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4FB674-88CB-4FA7-305B-65C4CF898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7733" y="1456259"/>
            <a:ext cx="6895002" cy="344426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Where are we coming from?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A24012-9CC6-EFF2-62D9-CD157B1709BB}"/>
              </a:ext>
            </a:extLst>
          </p:cNvPr>
          <p:cNvCxnSpPr>
            <a:cxnSpLocks/>
          </p:cNvCxnSpPr>
          <p:nvPr/>
        </p:nvCxnSpPr>
        <p:spPr>
          <a:xfrm>
            <a:off x="1049833" y="3614626"/>
            <a:ext cx="10443911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09B735-15E9-38C4-869B-92B8DC0AFD68}"/>
              </a:ext>
            </a:extLst>
          </p:cNvPr>
          <p:cNvSpPr/>
          <p:nvPr/>
        </p:nvSpPr>
        <p:spPr>
          <a:xfrm>
            <a:off x="1057226" y="3583999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0C6A2-D97C-E6AD-CE18-107BCA147E45}"/>
              </a:ext>
            </a:extLst>
          </p:cNvPr>
          <p:cNvSpPr txBox="1"/>
          <p:nvPr/>
        </p:nvSpPr>
        <p:spPr>
          <a:xfrm>
            <a:off x="1182437" y="2752639"/>
            <a:ext cx="1055738" cy="400110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2006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was founded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82BBBC-D0EE-C276-457C-653C0AAEABB6}"/>
              </a:ext>
            </a:extLst>
          </p:cNvPr>
          <p:cNvCxnSpPr>
            <a:cxnSpLocks/>
          </p:cNvCxnSpPr>
          <p:nvPr/>
        </p:nvCxnSpPr>
        <p:spPr>
          <a:xfrm>
            <a:off x="1090354" y="2815930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D6C21F4-1D64-763A-7BC9-972FAF3CF5DB}"/>
              </a:ext>
            </a:extLst>
          </p:cNvPr>
          <p:cNvSpPr/>
          <p:nvPr/>
        </p:nvSpPr>
        <p:spPr>
          <a:xfrm rot="10800000">
            <a:off x="3145643" y="3583999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FD642-BB99-261D-38F1-32112E51B901}"/>
              </a:ext>
            </a:extLst>
          </p:cNvPr>
          <p:cNvSpPr txBox="1"/>
          <p:nvPr/>
        </p:nvSpPr>
        <p:spPr>
          <a:xfrm>
            <a:off x="2425580" y="4094508"/>
            <a:ext cx="753375" cy="400110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2010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Latvia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6EA140-6A5A-39B5-67A2-F737172DFE94}"/>
              </a:ext>
            </a:extLst>
          </p:cNvPr>
          <p:cNvCxnSpPr>
            <a:cxnSpLocks/>
          </p:cNvCxnSpPr>
          <p:nvPr/>
        </p:nvCxnSpPr>
        <p:spPr>
          <a:xfrm rot="10800000">
            <a:off x="3177523" y="3726550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2009F12-6777-ADDE-F117-89B82D124CC2}"/>
              </a:ext>
            </a:extLst>
          </p:cNvPr>
          <p:cNvSpPr/>
          <p:nvPr/>
        </p:nvSpPr>
        <p:spPr>
          <a:xfrm>
            <a:off x="6685407" y="3583999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E2B045-6563-E97F-5AF8-1A39943BEB3C}"/>
              </a:ext>
            </a:extLst>
          </p:cNvPr>
          <p:cNvSpPr txBox="1"/>
          <p:nvPr/>
        </p:nvSpPr>
        <p:spPr>
          <a:xfrm>
            <a:off x="6810618" y="2748403"/>
            <a:ext cx="906658" cy="553998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2018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Singapore</a:t>
            </a:r>
          </a:p>
          <a:p>
            <a:pPr algn="l"/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Ukraine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98CF16-7C1A-2B4C-0590-5AB5516BBCA9}"/>
              </a:ext>
            </a:extLst>
          </p:cNvPr>
          <p:cNvCxnSpPr>
            <a:cxnSpLocks/>
          </p:cNvCxnSpPr>
          <p:nvPr/>
        </p:nvCxnSpPr>
        <p:spPr>
          <a:xfrm>
            <a:off x="6718535" y="2815930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29A91F23-7C2C-2BCC-F891-0ADFAE03E22A}"/>
              </a:ext>
            </a:extLst>
          </p:cNvPr>
          <p:cNvSpPr/>
          <p:nvPr/>
        </p:nvSpPr>
        <p:spPr>
          <a:xfrm rot="10800000">
            <a:off x="8390574" y="3588167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FEFA41-49F4-6B85-56C2-07A721493370}"/>
              </a:ext>
            </a:extLst>
          </p:cNvPr>
          <p:cNvSpPr txBox="1"/>
          <p:nvPr/>
        </p:nvSpPr>
        <p:spPr>
          <a:xfrm>
            <a:off x="7673019" y="3949164"/>
            <a:ext cx="753375" cy="553998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2021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Sweden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00276E-98AB-F3DA-5E96-FD594A2BF7FA}"/>
              </a:ext>
            </a:extLst>
          </p:cNvPr>
          <p:cNvCxnSpPr>
            <a:cxnSpLocks/>
          </p:cNvCxnSpPr>
          <p:nvPr/>
        </p:nvCxnSpPr>
        <p:spPr>
          <a:xfrm rot="10800000">
            <a:off x="8422909" y="3730718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82D12C8-7EC6-B611-2743-1BF83790CB3B}"/>
              </a:ext>
            </a:extLst>
          </p:cNvPr>
          <p:cNvSpPr/>
          <p:nvPr/>
        </p:nvSpPr>
        <p:spPr>
          <a:xfrm>
            <a:off x="9181027" y="3589226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5B686-3AE8-67A8-152A-31B47BFD537D}"/>
              </a:ext>
            </a:extLst>
          </p:cNvPr>
          <p:cNvSpPr txBox="1"/>
          <p:nvPr/>
        </p:nvSpPr>
        <p:spPr>
          <a:xfrm>
            <a:off x="9325538" y="2752394"/>
            <a:ext cx="799258" cy="553998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2022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Poland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Convert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4D106E-1D0D-4611-5698-20DF4ABD570E}"/>
              </a:ext>
            </a:extLst>
          </p:cNvPr>
          <p:cNvCxnSpPr>
            <a:cxnSpLocks/>
          </p:cNvCxnSpPr>
          <p:nvPr/>
        </p:nvCxnSpPr>
        <p:spPr>
          <a:xfrm>
            <a:off x="9214155" y="2821157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2281613-DA9E-1E53-9016-CCC741DB7DDB}"/>
              </a:ext>
            </a:extLst>
          </p:cNvPr>
          <p:cNvSpPr/>
          <p:nvPr/>
        </p:nvSpPr>
        <p:spPr>
          <a:xfrm rot="10800000">
            <a:off x="9866196" y="3582721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367D5-79A6-59F3-83D5-06F052794B66}"/>
              </a:ext>
            </a:extLst>
          </p:cNvPr>
          <p:cNvSpPr txBox="1"/>
          <p:nvPr/>
        </p:nvSpPr>
        <p:spPr>
          <a:xfrm>
            <a:off x="9040456" y="4097329"/>
            <a:ext cx="851138" cy="400110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2023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Finland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CFBF2-CEE0-0541-6195-DBD16977921F}"/>
              </a:ext>
            </a:extLst>
          </p:cNvPr>
          <p:cNvCxnSpPr>
            <a:cxnSpLocks/>
          </p:cNvCxnSpPr>
          <p:nvPr/>
        </p:nvCxnSpPr>
        <p:spPr>
          <a:xfrm rot="10800000">
            <a:off x="9898531" y="3725272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1BF3018-98D1-B90E-05A9-DE8A39E2DC09}"/>
              </a:ext>
            </a:extLst>
          </p:cNvPr>
          <p:cNvSpPr/>
          <p:nvPr/>
        </p:nvSpPr>
        <p:spPr>
          <a:xfrm>
            <a:off x="10463561" y="3576081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CBEDD8-2F4F-EED7-055E-C3ECA6FD1B15}"/>
              </a:ext>
            </a:extLst>
          </p:cNvPr>
          <p:cNvSpPr txBox="1"/>
          <p:nvPr/>
        </p:nvSpPr>
        <p:spPr>
          <a:xfrm>
            <a:off x="10605704" y="2715680"/>
            <a:ext cx="770404" cy="70788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/>
          <a:p>
            <a:pPr algn="l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2024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Iceland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Fintech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HXM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2AA09E-2CC0-72EB-2F34-26CA99D70144}"/>
              </a:ext>
            </a:extLst>
          </p:cNvPr>
          <p:cNvCxnSpPr>
            <a:cxnSpLocks/>
          </p:cNvCxnSpPr>
          <p:nvPr/>
        </p:nvCxnSpPr>
        <p:spPr>
          <a:xfrm>
            <a:off x="10496689" y="2808012"/>
            <a:ext cx="0" cy="69098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8FA91B9-B248-94A3-AD6C-0CE11D1E38FB}"/>
              </a:ext>
            </a:extLst>
          </p:cNvPr>
          <p:cNvSpPr/>
          <p:nvPr/>
        </p:nvSpPr>
        <p:spPr>
          <a:xfrm rot="10800000">
            <a:off x="11020075" y="3582721"/>
            <a:ext cx="65463" cy="6546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EAA3BC-C42E-0539-D880-05B8C3016FB6}"/>
              </a:ext>
            </a:extLst>
          </p:cNvPr>
          <p:cNvSpPr txBox="1"/>
          <p:nvPr/>
        </p:nvSpPr>
        <p:spPr>
          <a:xfrm>
            <a:off x="10289821" y="3986049"/>
            <a:ext cx="753375" cy="553998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pPr lvl="0" algn="r"/>
            <a:r>
              <a:rPr lang="en-US" sz="1000" b="0">
                <a:latin typeface="Stolzl" panose="00000500000000000000" pitchFamily="50" charset="0"/>
                <a:ea typeface="Inter 18pt 18pt Thin" panose="02000503000000020004" pitchFamily="2" charset="0"/>
              </a:rPr>
              <a:t>2025</a:t>
            </a:r>
            <a:b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</a:br>
            <a:r>
              <a:rPr lang="en-US" sz="1000">
                <a:latin typeface="Inter 18pt 18pt Thin" panose="02000503000000020004" pitchFamily="2" charset="0"/>
                <a:ea typeface="Inter 18pt 18pt Thin" panose="02000503000000020004" pitchFamily="2" charset="0"/>
              </a:rPr>
              <a:t>Pearl Denmark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D1DE06-4AE2-E1CF-4858-12BFF616EBE3}"/>
              </a:ext>
            </a:extLst>
          </p:cNvPr>
          <p:cNvCxnSpPr>
            <a:cxnSpLocks/>
          </p:cNvCxnSpPr>
          <p:nvPr/>
        </p:nvCxnSpPr>
        <p:spPr>
          <a:xfrm flipV="1">
            <a:off x="11054232" y="3725271"/>
            <a:ext cx="0" cy="744266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799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 animBg="1"/>
      <p:bldP spid="17" grpId="0"/>
      <p:bldP spid="20" grpId="0" animBg="1"/>
      <p:bldP spid="21" grpId="0"/>
      <p:bldP spid="23" grpId="0" animBg="1"/>
      <p:bldP spid="24" grpId="0"/>
      <p:bldP spid="26" grpId="0" animBg="1"/>
      <p:bldP spid="27" grpId="0"/>
      <p:bldP spid="2" grpId="0" animBg="1"/>
      <p:bldP spid="4" grpId="0"/>
      <p:bldP spid="13" grpId="0" animBg="1"/>
      <p:bldP spid="19" grpId="0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42FAC9-DB4B-5F00-A5BB-DBD1BA790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Commerce</a:t>
            </a:r>
            <a:r>
              <a:rPr lang="en-US">
                <a:solidFill>
                  <a:schemeClr val="accent1"/>
                </a:solidFill>
              </a:rPr>
              <a:t>.</a:t>
            </a:r>
            <a:br>
              <a:rPr lang="en-US"/>
            </a:br>
            <a:r>
              <a:rPr lang="en-US"/>
              <a:t>Amplified</a:t>
            </a:r>
            <a:r>
              <a:rPr lang="en-US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D4826-E7A2-2ECD-ED62-A4D0CF5A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OFFERING</a:t>
            </a:r>
          </a:p>
        </p:txBody>
      </p:sp>
    </p:spTree>
    <p:extLst>
      <p:ext uri="{BB962C8B-B14F-4D97-AF65-F5344CB8AC3E}">
        <p14:creationId xmlns:p14="http://schemas.microsoft.com/office/powerpoint/2010/main" val="175474608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Pearl Dark Master Slide">
  <a:themeElements>
    <a:clrScheme name="Pearl Dark Colors">
      <a:dk1>
        <a:srgbClr val="FFFFFF"/>
      </a:dk1>
      <a:lt1>
        <a:srgbClr val="020315"/>
      </a:lt1>
      <a:dk2>
        <a:srgbClr val="FFFFFF"/>
      </a:dk2>
      <a:lt2>
        <a:srgbClr val="020315"/>
      </a:lt2>
      <a:accent1>
        <a:srgbClr val="00EED7"/>
      </a:accent1>
      <a:accent2>
        <a:srgbClr val="017AFC"/>
      </a:accent2>
      <a:accent3>
        <a:srgbClr val="FFAA00"/>
      </a:accent3>
      <a:accent4>
        <a:srgbClr val="8411FF"/>
      </a:accent4>
      <a:accent5>
        <a:srgbClr val="B200FF"/>
      </a:accent5>
      <a:accent6>
        <a:srgbClr val="060A4F"/>
      </a:accent6>
      <a:hlink>
        <a:srgbClr val="FFFFFF"/>
      </a:hlink>
      <a:folHlink>
        <a:srgbClr val="FFFFFF"/>
      </a:folHlink>
    </a:clrScheme>
    <a:fontScheme name="Pearl Fonts">
      <a:majorFont>
        <a:latin typeface="Stolzl Book"/>
        <a:ea typeface=""/>
        <a:cs typeface=""/>
      </a:majorFont>
      <a:minorFont>
        <a:latin typeface="Inter 18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17AFC">
                <a:alpha val="70000"/>
              </a:srgbClr>
            </a:gs>
            <a:gs pos="100000">
              <a:srgbClr val="00EED7">
                <a:alpha val="70000"/>
              </a:srgbClr>
            </a:gs>
          </a:gsLst>
          <a:lin ang="5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91440" bIns="45720" rtlCol="0" anchor="ctr">
        <a:sp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earl Light Master Slide">
  <a:themeElements>
    <a:clrScheme name="Pearl Light Colors">
      <a:dk1>
        <a:srgbClr val="060A4F"/>
      </a:dk1>
      <a:lt1>
        <a:srgbClr val="060A4F"/>
      </a:lt1>
      <a:dk2>
        <a:srgbClr val="FFFFFF"/>
      </a:dk2>
      <a:lt2>
        <a:srgbClr val="FFFFFF"/>
      </a:lt2>
      <a:accent1>
        <a:srgbClr val="00EED7"/>
      </a:accent1>
      <a:accent2>
        <a:srgbClr val="017AFC"/>
      </a:accent2>
      <a:accent3>
        <a:srgbClr val="FFAA00"/>
      </a:accent3>
      <a:accent4>
        <a:srgbClr val="8411FF"/>
      </a:accent4>
      <a:accent5>
        <a:srgbClr val="B200FF"/>
      </a:accent5>
      <a:accent6>
        <a:srgbClr val="060A4F"/>
      </a:accent6>
      <a:hlink>
        <a:srgbClr val="060A4F"/>
      </a:hlink>
      <a:folHlink>
        <a:srgbClr val="060A4F"/>
      </a:folHlink>
    </a:clrScheme>
    <a:fontScheme name="Pearl Fonts">
      <a:majorFont>
        <a:latin typeface="Stolzl Book"/>
        <a:ea typeface=""/>
        <a:cs typeface=""/>
      </a:majorFont>
      <a:minorFont>
        <a:latin typeface="Inter 18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arl Light Theme" id="{1F1C7066-61B7-4EA9-89F1-7E001505EC79}" vid="{47EBBE07-8E4E-420B-AC5A-4566FF25D1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553885DFABC042A6D10D693ED98C46" ma:contentTypeVersion="4" ma:contentTypeDescription="Create a new document." ma:contentTypeScope="" ma:versionID="83ba58675af9be24b13cfb660565f6eb">
  <xsd:schema xmlns:xsd="http://www.w3.org/2001/XMLSchema" xmlns:xs="http://www.w3.org/2001/XMLSchema" xmlns:p="http://schemas.microsoft.com/office/2006/metadata/properties" xmlns:ns2="8128936b-c6de-43ef-a278-3639c97ea55b" targetNamespace="http://schemas.microsoft.com/office/2006/metadata/properties" ma:root="true" ma:fieldsID="92925baf2e2ed0a08179cb600e05ed65" ns2:_="">
    <xsd:import namespace="8128936b-c6de-43ef-a278-3639c97ea5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8936b-c6de-43ef-a278-3639c97ea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DA10AB-0E9C-41B6-A9E9-758B91F58950}">
  <ds:schemaRefs>
    <ds:schemaRef ds:uri="8128936b-c6de-43ef-a278-3639c97ea5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709E32-3F42-4620-97D0-A3A326D374EA}">
  <ds:schemaRefs>
    <ds:schemaRef ds:uri="8128936b-c6de-43ef-a278-3639c97ea5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BDE26A-64F8-4B85-900A-2E543BA454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1369</Words>
  <Application>Microsoft Macintosh PowerPoint</Application>
  <PresentationFormat>Widescreen</PresentationFormat>
  <Paragraphs>277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72</vt:lpstr>
      <vt:lpstr>72 Bold</vt:lpstr>
      <vt:lpstr>72 Brand</vt:lpstr>
      <vt:lpstr>72 Brand Black</vt:lpstr>
      <vt:lpstr>72 Brand Medium</vt:lpstr>
      <vt:lpstr>72 Semibold</vt:lpstr>
      <vt:lpstr>Aptos</vt:lpstr>
      <vt:lpstr>Arial</vt:lpstr>
      <vt:lpstr>Inter</vt:lpstr>
      <vt:lpstr>Inter 18pt 18pt Light</vt:lpstr>
      <vt:lpstr>Inter 18pt 18pt Medium</vt:lpstr>
      <vt:lpstr>Inter 18pt 18pt Thin</vt:lpstr>
      <vt:lpstr>Inter 24pt 24pt Light</vt:lpstr>
      <vt:lpstr>Inter 28pt 28pt Light</vt:lpstr>
      <vt:lpstr>Stolzl</vt:lpstr>
      <vt:lpstr>Stolzl Book</vt:lpstr>
      <vt:lpstr>Pearl Dark Master Slide</vt:lpstr>
      <vt:lpstr>Pearl Light Master Slide</vt:lpstr>
      <vt:lpstr>PowerPoint Presentation</vt:lpstr>
      <vt:lpstr>PowerPoint Presentation</vt:lpstr>
      <vt:lpstr>PowerPoint Presentation</vt:lpstr>
      <vt:lpstr>A new beginning.</vt:lpstr>
      <vt:lpstr>New Proposal</vt:lpstr>
      <vt:lpstr>PowerPoint Presentation</vt:lpstr>
      <vt:lpstr>2006</vt:lpstr>
      <vt:lpstr>Our journey</vt:lpstr>
      <vt:lpstr>Commerce. Amplified.</vt:lpstr>
      <vt:lpstr>Our References</vt:lpstr>
      <vt:lpstr>Ecolean</vt:lpstr>
      <vt:lpstr>Project Status</vt:lpstr>
      <vt:lpstr>The next big thing.</vt:lpstr>
      <vt:lpstr>Next generation enterprise solutions</vt:lpstr>
      <vt:lpstr>This is example of one-column layout</vt:lpstr>
      <vt:lpstr>This is example of table</vt:lpstr>
      <vt:lpstr>Tuomas Haimi</vt:lpstr>
      <vt:lpstr>Bohus</vt:lpstr>
      <vt:lpstr>PowerPoint Presentation</vt:lpstr>
      <vt:lpstr>1 minute break</vt:lpstr>
      <vt:lpstr>Pearl Guest pearl-guest</vt:lpstr>
      <vt:lpstr>PowerPoint Presentation</vt:lpstr>
      <vt:lpstr>PowerPoint Presentation</vt:lpstr>
      <vt:lpstr>PowerPoint Presentation</vt:lpstr>
      <vt:lpstr>The Team</vt:lpstr>
      <vt:lpstr>Ecolean S/4HANA</vt:lpstr>
      <vt:lpstr>PowerPoint Presentation</vt:lpstr>
      <vt:lpstr>PowerPoint Presentation</vt:lpstr>
      <vt:lpstr>PowerPoint Presentation</vt:lpstr>
    </vt:vector>
  </TitlesOfParts>
  <Company>Pearl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Pearl PoverPoint Template</dc:title>
  <dc:creator>Tuomas Haimi;Ole Johan Heintz;Per-Åge Themte</dc:creator>
  <cp:lastModifiedBy>Per-Åge Themte</cp:lastModifiedBy>
  <cp:revision>5</cp:revision>
  <dcterms:created xsi:type="dcterms:W3CDTF">2025-03-07T05:44:31Z</dcterms:created>
  <dcterms:modified xsi:type="dcterms:W3CDTF">2025-05-12T08:14:54Z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0x0101000B553885DFABC042A6D10D693ED98C46</vt:lpwstr>
  </property>
</Properties>
</file>