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7"/>
  </p:notesMasterIdLst>
  <p:handoutMasterIdLst>
    <p:handoutMasterId r:id="rId8"/>
  </p:handoutMasterIdLst>
  <p:sldIdLst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315"/>
    <a:srgbClr val="000000"/>
    <a:srgbClr val="00EED7"/>
    <a:srgbClr val="FFFFFF"/>
    <a:srgbClr val="017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87C132-A08F-4DD2-B3A6-6D755A49F897}" v="70" dt="2025-09-10T17:56:46.00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6528" y="32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mas Haimi" userId="5efad30d-33cc-4d93-8c73-ed94757cde31" providerId="ADAL" clId="{D987C132-A08F-4DD2-B3A6-6D755A49F897}"/>
    <pc:docChg chg="undo custSel addSld delSld modSld modMainMaster addSection delSection modSection">
      <pc:chgData name="Tuomas Haimi" userId="5efad30d-33cc-4d93-8c73-ed94757cde31" providerId="ADAL" clId="{D987C132-A08F-4DD2-B3A6-6D755A49F897}" dt="2025-09-18T08:51:51.060" v="993" actId="2696"/>
      <pc:docMkLst>
        <pc:docMk/>
      </pc:docMkLst>
      <pc:sldChg chg="new del mod modClrScheme chgLayout">
        <pc:chgData name="Tuomas Haimi" userId="5efad30d-33cc-4d93-8c73-ed94757cde31" providerId="ADAL" clId="{D987C132-A08F-4DD2-B3A6-6D755A49F897}" dt="2025-09-08T08:20:21.138" v="144" actId="2696"/>
        <pc:sldMkLst>
          <pc:docMk/>
          <pc:sldMk cId="498096096" sldId="256"/>
        </pc:sldMkLst>
      </pc:sldChg>
      <pc:sldChg chg="addSp modSp new del mod modClrScheme chgLayout">
        <pc:chgData name="Tuomas Haimi" userId="5efad30d-33cc-4d93-8c73-ed94757cde31" providerId="ADAL" clId="{D987C132-A08F-4DD2-B3A6-6D755A49F897}" dt="2025-09-10T07:14:26.106" v="938" actId="2696"/>
        <pc:sldMkLst>
          <pc:docMk/>
          <pc:sldMk cId="844087064" sldId="256"/>
        </pc:sldMkLst>
      </pc:sldChg>
      <pc:sldChg chg="new">
        <pc:chgData name="Tuomas Haimi" userId="5efad30d-33cc-4d93-8c73-ed94757cde31" providerId="ADAL" clId="{D987C132-A08F-4DD2-B3A6-6D755A49F897}" dt="2025-09-17T11:44:23.873" v="991" actId="680"/>
        <pc:sldMkLst>
          <pc:docMk/>
          <pc:sldMk cId="1263950876" sldId="256"/>
        </pc:sldMkLst>
      </pc:sldChg>
      <pc:sldChg chg="addSp delSp modSp new del mod modClrScheme chgLayout">
        <pc:chgData name="Tuomas Haimi" userId="5efad30d-33cc-4d93-8c73-ed94757cde31" providerId="ADAL" clId="{D987C132-A08F-4DD2-B3A6-6D755A49F897}" dt="2025-09-10T07:11:45.194" v="905" actId="47"/>
        <pc:sldMkLst>
          <pc:docMk/>
          <pc:sldMk cId="2861130493" sldId="256"/>
        </pc:sldMkLst>
      </pc:sldChg>
      <pc:sldChg chg="modSp new del mod">
        <pc:chgData name="Tuomas Haimi" userId="5efad30d-33cc-4d93-8c73-ed94757cde31" providerId="ADAL" clId="{D987C132-A08F-4DD2-B3A6-6D755A49F897}" dt="2025-09-10T07:14:27.989" v="939" actId="2696"/>
        <pc:sldMkLst>
          <pc:docMk/>
          <pc:sldMk cId="918210747" sldId="257"/>
        </pc:sldMkLst>
      </pc:sldChg>
      <pc:sldChg chg="new del">
        <pc:chgData name="Tuomas Haimi" userId="5efad30d-33cc-4d93-8c73-ed94757cde31" providerId="ADAL" clId="{D987C132-A08F-4DD2-B3A6-6D755A49F897}" dt="2025-09-18T08:51:51.060" v="993" actId="2696"/>
        <pc:sldMkLst>
          <pc:docMk/>
          <pc:sldMk cId="1213911427" sldId="257"/>
        </pc:sldMkLst>
      </pc:sldChg>
      <pc:sldMasterChg chg="modSp mod modSldLayout sldLayoutOrd">
        <pc:chgData name="Tuomas Haimi" userId="5efad30d-33cc-4d93-8c73-ed94757cde31" providerId="ADAL" clId="{D987C132-A08F-4DD2-B3A6-6D755A49F897}" dt="2025-09-17T11:44:18.627" v="990" actId="735"/>
        <pc:sldMasterMkLst>
          <pc:docMk/>
          <pc:sldMasterMk cId="1243421479" sldId="2147483660"/>
        </pc:sldMasterMkLst>
        <pc:spChg chg="mod">
          <ac:chgData name="Tuomas Haimi" userId="5efad30d-33cc-4d93-8c73-ed94757cde31" providerId="ADAL" clId="{D987C132-A08F-4DD2-B3A6-6D755A49F897}" dt="2025-09-08T05:25:59.419" v="80" actId="207"/>
          <ac:spMkLst>
            <pc:docMk/>
            <pc:sldMasterMk cId="1243421479" sldId="2147483660"/>
            <ac:spMk id="3" creationId="{E841F7DE-1A49-C763-7D7D-521EB7B99FA6}"/>
          </ac:spMkLst>
        </pc:spChg>
        <pc:sldLayoutChg chg="addSp delSp modSp mod">
          <pc:chgData name="Tuomas Haimi" userId="5efad30d-33cc-4d93-8c73-ed94757cde31" providerId="ADAL" clId="{D987C132-A08F-4DD2-B3A6-6D755A49F897}" dt="2025-09-10T17:57:05.694" v="951" actId="478"/>
          <pc:sldLayoutMkLst>
            <pc:docMk/>
            <pc:sldMasterMk cId="1243421479" sldId="2147483660"/>
            <pc:sldLayoutMk cId="3991325667" sldId="2147483661"/>
          </pc:sldLayoutMkLst>
        </pc:sldLayoutChg>
        <pc:sldLayoutChg chg="modSp">
          <pc:chgData name="Tuomas Haimi" userId="5efad30d-33cc-4d93-8c73-ed94757cde31" providerId="ADAL" clId="{D987C132-A08F-4DD2-B3A6-6D755A49F897}" dt="2025-08-26T09:35:43.970" v="18" actId="207"/>
          <pc:sldLayoutMkLst>
            <pc:docMk/>
            <pc:sldMasterMk cId="1243421479" sldId="2147483660"/>
            <pc:sldLayoutMk cId="3916723987" sldId="2147483662"/>
          </pc:sldLayoutMkLst>
          <pc:spChg chg="mod">
            <ac:chgData name="Tuomas Haimi" userId="5efad30d-33cc-4d93-8c73-ed94757cde31" providerId="ADAL" clId="{D987C132-A08F-4DD2-B3A6-6D755A49F897}" dt="2025-08-26T09:35:43.970" v="18" actId="207"/>
            <ac:spMkLst>
              <pc:docMk/>
              <pc:sldMasterMk cId="1243421479" sldId="2147483660"/>
              <pc:sldLayoutMk cId="3916723987" sldId="2147483662"/>
              <ac:spMk id="3" creationId="{E2F7B657-9ACF-AA8B-8AC2-81E849CD69A7}"/>
            </ac:spMkLst>
          </pc:spChg>
        </pc:sldLayoutChg>
        <pc:sldLayoutChg chg="modSp mod">
          <pc:chgData name="Tuomas Haimi" userId="5efad30d-33cc-4d93-8c73-ed94757cde31" providerId="ADAL" clId="{D987C132-A08F-4DD2-B3A6-6D755A49F897}" dt="2025-09-09T07:44:44.992" v="738" actId="3064"/>
          <pc:sldLayoutMkLst>
            <pc:docMk/>
            <pc:sldMasterMk cId="1243421479" sldId="2147483660"/>
            <pc:sldLayoutMk cId="954561369" sldId="2147483669"/>
          </pc:sldLayoutMkLst>
          <pc:spChg chg="mod">
            <ac:chgData name="Tuomas Haimi" userId="5efad30d-33cc-4d93-8c73-ed94757cde31" providerId="ADAL" clId="{D987C132-A08F-4DD2-B3A6-6D755A49F897}" dt="2025-09-08T10:57:14.731" v="684" actId="3064"/>
            <ac:spMkLst>
              <pc:docMk/>
              <pc:sldMasterMk cId="1243421479" sldId="2147483660"/>
              <pc:sldLayoutMk cId="954561369" sldId="2147483669"/>
              <ac:spMk id="40" creationId="{A88C6EEB-1602-85D2-223A-79D2FAB8B78D}"/>
            </ac:spMkLst>
          </pc:spChg>
          <pc:spChg chg="mod">
            <ac:chgData name="Tuomas Haimi" userId="5efad30d-33cc-4d93-8c73-ed94757cde31" providerId="ADAL" clId="{D987C132-A08F-4DD2-B3A6-6D755A49F897}" dt="2025-09-08T10:57:24.261" v="694" actId="3064"/>
            <ac:spMkLst>
              <pc:docMk/>
              <pc:sldMasterMk cId="1243421479" sldId="2147483660"/>
              <pc:sldLayoutMk cId="954561369" sldId="2147483669"/>
              <ac:spMk id="41" creationId="{DB96B8AF-1FBC-E490-5B61-71E131A42751}"/>
            </ac:spMkLst>
          </pc:spChg>
          <pc:spChg chg="mod">
            <ac:chgData name="Tuomas Haimi" userId="5efad30d-33cc-4d93-8c73-ed94757cde31" providerId="ADAL" clId="{D987C132-A08F-4DD2-B3A6-6D755A49F897}" dt="2025-09-09T07:44:44.992" v="738" actId="3064"/>
            <ac:spMkLst>
              <pc:docMk/>
              <pc:sldMasterMk cId="1243421479" sldId="2147483660"/>
              <pc:sldLayoutMk cId="954561369" sldId="2147483669"/>
              <ac:spMk id="81" creationId="{70075EFE-0305-8B1C-3311-DAE160B1D3EE}"/>
            </ac:spMkLst>
          </pc:spChg>
          <pc:spChg chg="mod">
            <ac:chgData name="Tuomas Haimi" userId="5efad30d-33cc-4d93-8c73-ed94757cde31" providerId="ADAL" clId="{D987C132-A08F-4DD2-B3A6-6D755A49F897}" dt="2025-09-09T07:44:44.992" v="738" actId="3064"/>
            <ac:spMkLst>
              <pc:docMk/>
              <pc:sldMasterMk cId="1243421479" sldId="2147483660"/>
              <pc:sldLayoutMk cId="954561369" sldId="2147483669"/>
              <ac:spMk id="82" creationId="{7CDC93C0-B206-5C55-32C9-ECC1A738E6AB}"/>
            </ac:spMkLst>
          </pc:spChg>
        </pc:sldLayoutChg>
        <pc:sldLayoutChg chg="modSp mod">
          <pc:chgData name="Tuomas Haimi" userId="5efad30d-33cc-4d93-8c73-ed94757cde31" providerId="ADAL" clId="{D987C132-A08F-4DD2-B3A6-6D755A49F897}" dt="2025-09-10T07:11:06.842" v="893" actId="1037"/>
          <pc:sldLayoutMkLst>
            <pc:docMk/>
            <pc:sldMasterMk cId="1243421479" sldId="2147483660"/>
            <pc:sldLayoutMk cId="435725422" sldId="2147483674"/>
          </pc:sldLayoutMkLst>
          <pc:spChg chg="mod">
            <ac:chgData name="Tuomas Haimi" userId="5efad30d-33cc-4d93-8c73-ed94757cde31" providerId="ADAL" clId="{D987C132-A08F-4DD2-B3A6-6D755A49F897}" dt="2025-09-10T07:11:06.842" v="893" actId="1037"/>
            <ac:spMkLst>
              <pc:docMk/>
              <pc:sldMasterMk cId="1243421479" sldId="2147483660"/>
              <pc:sldLayoutMk cId="435725422" sldId="2147483674"/>
              <ac:spMk id="5" creationId="{B83B8551-527D-7031-C00B-4F6977D5616A}"/>
            </ac:spMkLst>
          </pc:spChg>
        </pc:sldLayoutChg>
        <pc:sldLayoutChg chg="addSp delSp modSp mod">
          <pc:chgData name="Tuomas Haimi" userId="5efad30d-33cc-4d93-8c73-ed94757cde31" providerId="ADAL" clId="{D987C132-A08F-4DD2-B3A6-6D755A49F897}" dt="2025-09-10T07:14:54.052" v="940" actId="3064"/>
          <pc:sldLayoutMkLst>
            <pc:docMk/>
            <pc:sldMasterMk cId="1243421479" sldId="2147483660"/>
            <pc:sldLayoutMk cId="245100663" sldId="2147483675"/>
          </pc:sldLayoutMkLst>
          <pc:spChg chg="mod">
            <ac:chgData name="Tuomas Haimi" userId="5efad30d-33cc-4d93-8c73-ed94757cde31" providerId="ADAL" clId="{D987C132-A08F-4DD2-B3A6-6D755A49F897}" dt="2025-09-10T07:10:58.426" v="891" actId="1037"/>
            <ac:spMkLst>
              <pc:docMk/>
              <pc:sldMasterMk cId="1243421479" sldId="2147483660"/>
              <pc:sldLayoutMk cId="245100663" sldId="2147483675"/>
              <ac:spMk id="3" creationId="{0E565A04-59DF-CC24-BA1C-42ABC000F161}"/>
            </ac:spMkLst>
          </pc:spChg>
          <pc:spChg chg="mod">
            <ac:chgData name="Tuomas Haimi" userId="5efad30d-33cc-4d93-8c73-ed94757cde31" providerId="ADAL" clId="{D987C132-A08F-4DD2-B3A6-6D755A49F897}" dt="2025-09-10T07:14:54.052" v="940" actId="3064"/>
            <ac:spMkLst>
              <pc:docMk/>
              <pc:sldMasterMk cId="1243421479" sldId="2147483660"/>
              <pc:sldLayoutMk cId="245100663" sldId="2147483675"/>
              <ac:spMk id="4" creationId="{52BD9EC2-6086-67CF-FF8C-12C7C5E962E9}"/>
            </ac:spMkLst>
          </pc:spChg>
          <pc:picChg chg="add mod">
            <ac:chgData name="Tuomas Haimi" userId="5efad30d-33cc-4d93-8c73-ed94757cde31" providerId="ADAL" clId="{D987C132-A08F-4DD2-B3A6-6D755A49F897}" dt="2025-09-10T07:12:30.514" v="927" actId="1036"/>
            <ac:picMkLst>
              <pc:docMk/>
              <pc:sldMasterMk cId="1243421479" sldId="2147483660"/>
              <pc:sldLayoutMk cId="245100663" sldId="2147483675"/>
              <ac:picMk id="6" creationId="{2957D243-3340-2ED3-1CE1-0F75705166F8}"/>
            </ac:picMkLst>
          </pc:picChg>
        </pc:sldLayoutChg>
        <pc:sldLayoutChg chg="delSp modSp mod">
          <pc:chgData name="Tuomas Haimi" userId="5efad30d-33cc-4d93-8c73-ed94757cde31" providerId="ADAL" clId="{D987C132-A08F-4DD2-B3A6-6D755A49F897}" dt="2025-09-08T11:00:47.774" v="699" actId="478"/>
          <pc:sldLayoutMkLst>
            <pc:docMk/>
            <pc:sldMasterMk cId="1243421479" sldId="2147483660"/>
            <pc:sldLayoutMk cId="1306557703" sldId="2147483676"/>
          </pc:sldLayoutMkLst>
          <pc:spChg chg="mod">
            <ac:chgData name="Tuomas Haimi" userId="5efad30d-33cc-4d93-8c73-ed94757cde31" providerId="ADAL" clId="{D987C132-A08F-4DD2-B3A6-6D755A49F897}" dt="2025-08-26T09:36:04.618" v="22" actId="207"/>
            <ac:spMkLst>
              <pc:docMk/>
              <pc:sldMasterMk cId="1243421479" sldId="2147483660"/>
              <pc:sldLayoutMk cId="1306557703" sldId="2147483676"/>
              <ac:spMk id="3" creationId="{E2F7B657-9ACF-AA8B-8AC2-81E849CD69A7}"/>
            </ac:spMkLst>
          </pc:spChg>
          <pc:spChg chg="mod">
            <ac:chgData name="Tuomas Haimi" userId="5efad30d-33cc-4d93-8c73-ed94757cde31" providerId="ADAL" clId="{D987C132-A08F-4DD2-B3A6-6D755A49F897}" dt="2025-08-26T09:36:13.234" v="24" actId="207"/>
            <ac:spMkLst>
              <pc:docMk/>
              <pc:sldMasterMk cId="1243421479" sldId="2147483660"/>
              <pc:sldLayoutMk cId="1306557703" sldId="2147483676"/>
              <ac:spMk id="6" creationId="{002E2523-B7EC-1987-2991-AA031C3FA3B6}"/>
            </ac:spMkLst>
          </pc:spChg>
        </pc:sldLayoutChg>
        <pc:sldLayoutChg chg="delSp modSp mod">
          <pc:chgData name="Tuomas Haimi" userId="5efad30d-33cc-4d93-8c73-ed94757cde31" providerId="ADAL" clId="{D987C132-A08F-4DD2-B3A6-6D755A49F897}" dt="2025-09-08T11:01:15.149" v="700" actId="478"/>
          <pc:sldLayoutMkLst>
            <pc:docMk/>
            <pc:sldMasterMk cId="1243421479" sldId="2147483660"/>
            <pc:sldLayoutMk cId="3677783597" sldId="2147483678"/>
          </pc:sldLayoutMkLst>
          <pc:spChg chg="mod">
            <ac:chgData name="Tuomas Haimi" userId="5efad30d-33cc-4d93-8c73-ed94757cde31" providerId="ADAL" clId="{D987C132-A08F-4DD2-B3A6-6D755A49F897}" dt="2025-08-26T09:36:40.551" v="26" actId="207"/>
            <ac:spMkLst>
              <pc:docMk/>
              <pc:sldMasterMk cId="1243421479" sldId="2147483660"/>
              <pc:sldLayoutMk cId="3677783597" sldId="2147483678"/>
              <ac:spMk id="3" creationId="{E2F7B657-9ACF-AA8B-8AC2-81E849CD69A7}"/>
            </ac:spMkLst>
          </pc:spChg>
          <pc:spChg chg="mod">
            <ac:chgData name="Tuomas Haimi" userId="5efad30d-33cc-4d93-8c73-ed94757cde31" providerId="ADAL" clId="{D987C132-A08F-4DD2-B3A6-6D755A49F897}" dt="2025-08-26T09:36:45.672" v="28" actId="207"/>
            <ac:spMkLst>
              <pc:docMk/>
              <pc:sldMasterMk cId="1243421479" sldId="2147483660"/>
              <pc:sldLayoutMk cId="3677783597" sldId="2147483678"/>
              <ac:spMk id="6" creationId="{002E2523-B7EC-1987-2991-AA031C3FA3B6}"/>
            </ac:spMkLst>
          </pc:spChg>
          <pc:spChg chg="mod">
            <ac:chgData name="Tuomas Haimi" userId="5efad30d-33cc-4d93-8c73-ed94757cde31" providerId="ADAL" clId="{D987C132-A08F-4DD2-B3A6-6D755A49F897}" dt="2025-08-26T09:36:50.185" v="30" actId="207"/>
            <ac:spMkLst>
              <pc:docMk/>
              <pc:sldMasterMk cId="1243421479" sldId="2147483660"/>
              <pc:sldLayoutMk cId="3677783597" sldId="2147483678"/>
              <ac:spMk id="12" creationId="{28586387-9DF1-AFE8-8656-5FA0BCC343A1}"/>
            </ac:spMkLst>
          </pc:spChg>
        </pc:sldLayoutChg>
        <pc:sldLayoutChg chg="modSp mod">
          <pc:chgData name="Tuomas Haimi" userId="5efad30d-33cc-4d93-8c73-ed94757cde31" providerId="ADAL" clId="{D987C132-A08F-4DD2-B3A6-6D755A49F897}" dt="2025-09-09T07:45:11.479" v="740" actId="1076"/>
          <pc:sldLayoutMkLst>
            <pc:docMk/>
            <pc:sldMasterMk cId="1243421479" sldId="2147483660"/>
            <pc:sldLayoutMk cId="3602753790" sldId="2147483680"/>
          </pc:sldLayoutMkLst>
          <pc:spChg chg="mod">
            <ac:chgData name="Tuomas Haimi" userId="5efad30d-33cc-4d93-8c73-ed94757cde31" providerId="ADAL" clId="{D987C132-A08F-4DD2-B3A6-6D755A49F897}" dt="2025-09-09T07:45:11.479" v="740" actId="1076"/>
            <ac:spMkLst>
              <pc:docMk/>
              <pc:sldMasterMk cId="1243421479" sldId="2147483660"/>
              <pc:sldLayoutMk cId="3602753790" sldId="2147483680"/>
              <ac:spMk id="4" creationId="{BB75D2AE-EFEE-78B9-B5EC-7D92A956D9C3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10" creationId="{20FF2842-63B8-C19E-194F-08CE0EEE5876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11" creationId="{7500B29C-1F57-FA38-1273-148A793F416E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13" creationId="{8219063E-36E6-C87E-06A5-8E335663722D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17" creationId="{D69D6200-3FFE-36BE-AF26-527308A6D883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18" creationId="{8A552F45-BB80-0FE4-FDE9-E26A9E6B7597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25" creationId="{B9F9598F-E553-D744-AC4E-F09F72F55F84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33" creationId="{E0C2BFBC-55A0-6D70-A814-DD1A320B64E1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35" creationId="{676BDAD8-16E4-FF9E-CA4A-556233B815BD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36" creationId="{5CBD525B-45A8-374A-2CE6-B9BA549E4802}"/>
            </ac:spMkLst>
          </pc:spChg>
          <pc:spChg chg="mod">
            <ac:chgData name="Tuomas Haimi" userId="5efad30d-33cc-4d93-8c73-ed94757cde31" providerId="ADAL" clId="{D987C132-A08F-4DD2-B3A6-6D755A49F897}" dt="2025-08-26T09:35:11.077" v="15" actId="207"/>
            <ac:spMkLst>
              <pc:docMk/>
              <pc:sldMasterMk cId="1243421479" sldId="2147483660"/>
              <pc:sldLayoutMk cId="3602753790" sldId="2147483680"/>
              <ac:spMk id="57" creationId="{06754E67-E648-47EC-1A1F-270785A2B9A9}"/>
            </ac:spMkLst>
          </pc:spChg>
        </pc:sldLayoutChg>
        <pc:sldLayoutChg chg="addSp delSp modSp mod">
          <pc:chgData name="Tuomas Haimi" userId="5efad30d-33cc-4d93-8c73-ed94757cde31" providerId="ADAL" clId="{D987C132-A08F-4DD2-B3A6-6D755A49F897}" dt="2025-09-09T07:44:13.906" v="735" actId="3064"/>
          <pc:sldLayoutMkLst>
            <pc:docMk/>
            <pc:sldMasterMk cId="1243421479" sldId="2147483660"/>
            <pc:sldLayoutMk cId="2516955151" sldId="2147483681"/>
          </pc:sldLayoutMkLst>
          <pc:spChg chg="add mod">
            <ac:chgData name="Tuomas Haimi" userId="5efad30d-33cc-4d93-8c73-ed94757cde31" providerId="ADAL" clId="{D987C132-A08F-4DD2-B3A6-6D755A49F897}" dt="2025-09-08T10:37:06.199" v="490" actId="1038"/>
            <ac:spMkLst>
              <pc:docMk/>
              <pc:sldMasterMk cId="1243421479" sldId="2147483660"/>
              <pc:sldLayoutMk cId="2516955151" sldId="2147483681"/>
              <ac:spMk id="7" creationId="{A616E776-9793-13A3-1956-352141F987BF}"/>
            </ac:spMkLst>
          </pc:spChg>
          <pc:spChg chg="mod ord">
            <ac:chgData name="Tuomas Haimi" userId="5efad30d-33cc-4d93-8c73-ed94757cde31" providerId="ADAL" clId="{D987C132-A08F-4DD2-B3A6-6D755A49F897}" dt="2025-09-09T07:44:13.906" v="735" actId="3064"/>
            <ac:spMkLst>
              <pc:docMk/>
              <pc:sldMasterMk cId="1243421479" sldId="2147483660"/>
              <pc:sldLayoutMk cId="2516955151" sldId="2147483681"/>
              <ac:spMk id="9" creationId="{032874C7-F94C-4DAF-2BA0-D8108012CF49}"/>
            </ac:spMkLst>
          </pc:spChg>
          <pc:spChg chg="mod">
            <ac:chgData name="Tuomas Haimi" userId="5efad30d-33cc-4d93-8c73-ed94757cde31" providerId="ADAL" clId="{D987C132-A08F-4DD2-B3A6-6D755A49F897}" dt="2025-09-08T10:29:18.254" v="316" actId="1036"/>
            <ac:spMkLst>
              <pc:docMk/>
              <pc:sldMasterMk cId="1243421479" sldId="2147483660"/>
              <pc:sldLayoutMk cId="2516955151" sldId="2147483681"/>
              <ac:spMk id="27" creationId="{AD03313F-9CB1-1AB8-8293-5AFD87248D10}"/>
            </ac:spMkLst>
          </pc:spChg>
          <pc:spChg chg="mod">
            <ac:chgData name="Tuomas Haimi" userId="5efad30d-33cc-4d93-8c73-ed94757cde31" providerId="ADAL" clId="{D987C132-A08F-4DD2-B3A6-6D755A49F897}" dt="2025-09-08T10:27:57.886" v="234" actId="1038"/>
            <ac:spMkLst>
              <pc:docMk/>
              <pc:sldMasterMk cId="1243421479" sldId="2147483660"/>
              <pc:sldLayoutMk cId="2516955151" sldId="2147483681"/>
              <ac:spMk id="29" creationId="{8CA60BB3-5B58-3E47-DE28-3149426FFF12}"/>
            </ac:spMkLst>
          </pc:spChg>
          <pc:spChg chg="mod">
            <ac:chgData name="Tuomas Haimi" userId="5efad30d-33cc-4d93-8c73-ed94757cde31" providerId="ADAL" clId="{D987C132-A08F-4DD2-B3A6-6D755A49F897}" dt="2025-09-08T10:28:17.231" v="271" actId="1038"/>
            <ac:spMkLst>
              <pc:docMk/>
              <pc:sldMasterMk cId="1243421479" sldId="2147483660"/>
              <pc:sldLayoutMk cId="2516955151" sldId="2147483681"/>
              <ac:spMk id="37" creationId="{04B826C4-2B75-5CD9-8D40-E717323C0749}"/>
            </ac:spMkLst>
          </pc:spChg>
          <pc:spChg chg="mod">
            <ac:chgData name="Tuomas Haimi" userId="5efad30d-33cc-4d93-8c73-ed94757cde31" providerId="ADAL" clId="{D987C132-A08F-4DD2-B3A6-6D755A49F897}" dt="2025-09-08T10:26:21.176" v="212" actId="1076"/>
            <ac:spMkLst>
              <pc:docMk/>
              <pc:sldMasterMk cId="1243421479" sldId="2147483660"/>
              <pc:sldLayoutMk cId="2516955151" sldId="2147483681"/>
              <ac:spMk id="38" creationId="{C8F49439-F5DD-79D7-B81F-87B5C3EE3B45}"/>
            </ac:spMkLst>
          </pc:spChg>
          <pc:spChg chg="mod">
            <ac:chgData name="Tuomas Haimi" userId="5efad30d-33cc-4d93-8c73-ed94757cde31" providerId="ADAL" clId="{D987C132-A08F-4DD2-B3A6-6D755A49F897}" dt="2025-09-08T10:38:19.621" v="575" actId="1037"/>
            <ac:spMkLst>
              <pc:docMk/>
              <pc:sldMasterMk cId="1243421479" sldId="2147483660"/>
              <pc:sldLayoutMk cId="2516955151" sldId="2147483681"/>
              <ac:spMk id="39" creationId="{E8FE9420-9A7C-4020-89FF-63F5901ED30F}"/>
            </ac:spMkLst>
          </pc:spChg>
          <pc:spChg chg="mod">
            <ac:chgData name="Tuomas Haimi" userId="5efad30d-33cc-4d93-8c73-ed94757cde31" providerId="ADAL" clId="{D987C132-A08F-4DD2-B3A6-6D755A49F897}" dt="2025-09-08T10:38:37.286" v="635" actId="1038"/>
            <ac:spMkLst>
              <pc:docMk/>
              <pc:sldMasterMk cId="1243421479" sldId="2147483660"/>
              <pc:sldLayoutMk cId="2516955151" sldId="2147483681"/>
              <ac:spMk id="42" creationId="{C1E78965-393D-C394-2D13-87F29C87708C}"/>
            </ac:spMkLst>
          </pc:spChg>
          <pc:spChg chg="mod">
            <ac:chgData name="Tuomas Haimi" userId="5efad30d-33cc-4d93-8c73-ed94757cde31" providerId="ADAL" clId="{D987C132-A08F-4DD2-B3A6-6D755A49F897}" dt="2025-09-08T10:38:27.280" v="601" actId="1037"/>
            <ac:spMkLst>
              <pc:docMk/>
              <pc:sldMasterMk cId="1243421479" sldId="2147483660"/>
              <pc:sldLayoutMk cId="2516955151" sldId="2147483681"/>
              <ac:spMk id="43" creationId="{C537B2DD-1CDF-FC61-2DF2-31FF64962F8D}"/>
            </ac:spMkLst>
          </pc:spChg>
          <pc:spChg chg="mod">
            <ac:chgData name="Tuomas Haimi" userId="5efad30d-33cc-4d93-8c73-ed94757cde31" providerId="ADAL" clId="{D987C132-A08F-4DD2-B3A6-6D755A49F897}" dt="2025-09-08T10:38:46.973" v="643" actId="1037"/>
            <ac:spMkLst>
              <pc:docMk/>
              <pc:sldMasterMk cId="1243421479" sldId="2147483660"/>
              <pc:sldLayoutMk cId="2516955151" sldId="2147483681"/>
              <ac:spMk id="44" creationId="{9C1D8D81-661B-0579-C583-4A1D04F7E1A5}"/>
            </ac:spMkLst>
          </pc:spChg>
          <pc:spChg chg="mod">
            <ac:chgData name="Tuomas Haimi" userId="5efad30d-33cc-4d93-8c73-ed94757cde31" providerId="ADAL" clId="{D987C132-A08F-4DD2-B3A6-6D755A49F897}" dt="2025-09-08T10:38:07.094" v="543" actId="1036"/>
            <ac:spMkLst>
              <pc:docMk/>
              <pc:sldMasterMk cId="1243421479" sldId="2147483660"/>
              <pc:sldLayoutMk cId="2516955151" sldId="2147483681"/>
              <ac:spMk id="45" creationId="{20437F56-C361-1E3C-D08B-C0BCFD470338}"/>
            </ac:spMkLst>
          </pc:spChg>
          <pc:spChg chg="mod">
            <ac:chgData name="Tuomas Haimi" userId="5efad30d-33cc-4d93-8c73-ed94757cde31" providerId="ADAL" clId="{D987C132-A08F-4DD2-B3A6-6D755A49F897}" dt="2025-09-08T10:38:43.101" v="641" actId="1038"/>
            <ac:spMkLst>
              <pc:docMk/>
              <pc:sldMasterMk cId="1243421479" sldId="2147483660"/>
              <pc:sldLayoutMk cId="2516955151" sldId="2147483681"/>
              <ac:spMk id="46" creationId="{DB9CDDF0-5146-69C7-44FD-1D1EAF4B509B}"/>
            </ac:spMkLst>
          </pc:spChg>
          <pc:spChg chg="mod">
            <ac:chgData name="Tuomas Haimi" userId="5efad30d-33cc-4d93-8c73-ed94757cde31" providerId="ADAL" clId="{D987C132-A08F-4DD2-B3A6-6D755A49F897}" dt="2025-09-08T10:28:13.373" v="260" actId="1035"/>
            <ac:spMkLst>
              <pc:docMk/>
              <pc:sldMasterMk cId="1243421479" sldId="2147483660"/>
              <pc:sldLayoutMk cId="2516955151" sldId="2147483681"/>
              <ac:spMk id="47" creationId="{18C71497-B4B4-48DB-EE6F-F285901B42D2}"/>
            </ac:spMkLst>
          </pc:spChg>
          <pc:spChg chg="mod">
            <ac:chgData name="Tuomas Haimi" userId="5efad30d-33cc-4d93-8c73-ed94757cde31" providerId="ADAL" clId="{D987C132-A08F-4DD2-B3A6-6D755A49F897}" dt="2025-09-08T10:28:55.470" v="292" actId="1038"/>
            <ac:spMkLst>
              <pc:docMk/>
              <pc:sldMasterMk cId="1243421479" sldId="2147483660"/>
              <pc:sldLayoutMk cId="2516955151" sldId="2147483681"/>
              <ac:spMk id="73" creationId="{57E410FF-6E22-571C-6955-30E9D9DD6936}"/>
            </ac:spMkLst>
          </pc:spChg>
          <pc:spChg chg="mod">
            <ac:chgData name="Tuomas Haimi" userId="5efad30d-33cc-4d93-8c73-ed94757cde31" providerId="ADAL" clId="{D987C132-A08F-4DD2-B3A6-6D755A49F897}" dt="2025-09-08T10:29:34.517" v="342" actId="1038"/>
            <ac:spMkLst>
              <pc:docMk/>
              <pc:sldMasterMk cId="1243421479" sldId="2147483660"/>
              <pc:sldLayoutMk cId="2516955151" sldId="2147483681"/>
              <ac:spMk id="74" creationId="{644728AC-3C87-AC4B-32A8-EB8E81E6F0EC}"/>
            </ac:spMkLst>
          </pc:spChg>
          <pc:spChg chg="mod">
            <ac:chgData name="Tuomas Haimi" userId="5efad30d-33cc-4d93-8c73-ed94757cde31" providerId="ADAL" clId="{D987C132-A08F-4DD2-B3A6-6D755A49F897}" dt="2025-09-08T10:26:00.856" v="207" actId="1076"/>
            <ac:spMkLst>
              <pc:docMk/>
              <pc:sldMasterMk cId="1243421479" sldId="2147483660"/>
              <pc:sldLayoutMk cId="2516955151" sldId="2147483681"/>
              <ac:spMk id="75" creationId="{864A50D9-A27A-0BB5-C32F-8864180E4ED5}"/>
            </ac:spMkLst>
          </pc:spChg>
          <pc:picChg chg="add mod ord modCrop">
            <ac:chgData name="Tuomas Haimi" userId="5efad30d-33cc-4d93-8c73-ed94757cde31" providerId="ADAL" clId="{D987C132-A08F-4DD2-B3A6-6D755A49F897}" dt="2025-09-08T10:30:52.535" v="359" actId="732"/>
            <ac:picMkLst>
              <pc:docMk/>
              <pc:sldMasterMk cId="1243421479" sldId="2147483660"/>
              <pc:sldLayoutMk cId="2516955151" sldId="2147483681"/>
              <ac:picMk id="6" creationId="{889303EF-3181-C460-28DA-2A916F05EFEE}"/>
            </ac:picMkLst>
          </pc:picChg>
        </pc:sldLayoutChg>
        <pc:sldLayoutChg chg="modSp mod">
          <pc:chgData name="Tuomas Haimi" userId="5efad30d-33cc-4d93-8c73-ed94757cde31" providerId="ADAL" clId="{D987C132-A08F-4DD2-B3A6-6D755A49F897}" dt="2025-09-09T07:44:00.874" v="719" actId="3064"/>
          <pc:sldLayoutMkLst>
            <pc:docMk/>
            <pc:sldMasterMk cId="1243421479" sldId="2147483660"/>
            <pc:sldLayoutMk cId="4237229175" sldId="2147483682"/>
          </pc:sldLayoutMkLst>
          <pc:spChg chg="mod">
            <ac:chgData name="Tuomas Haimi" userId="5efad30d-33cc-4d93-8c73-ed94757cde31" providerId="ADAL" clId="{D987C132-A08F-4DD2-B3A6-6D755A49F897}" dt="2025-09-08T10:56:26.808" v="676" actId="3064"/>
            <ac:spMkLst>
              <pc:docMk/>
              <pc:sldMasterMk cId="1243421479" sldId="2147483660"/>
              <pc:sldLayoutMk cId="4237229175" sldId="2147483682"/>
              <ac:spMk id="2" creationId="{C8217F61-D3C5-61EA-4AB8-50A81253A263}"/>
            </ac:spMkLst>
          </pc:spChg>
          <pc:spChg chg="mod">
            <ac:chgData name="Tuomas Haimi" userId="5efad30d-33cc-4d93-8c73-ed94757cde31" providerId="ADAL" clId="{D987C132-A08F-4DD2-B3A6-6D755A49F897}" dt="2025-09-09T07:44:00.874" v="719" actId="3064"/>
            <ac:spMkLst>
              <pc:docMk/>
              <pc:sldMasterMk cId="1243421479" sldId="2147483660"/>
              <pc:sldLayoutMk cId="4237229175" sldId="2147483682"/>
              <ac:spMk id="9" creationId="{032874C7-F94C-4DAF-2BA0-D8108012CF49}"/>
            </ac:spMkLst>
          </pc:spChg>
        </pc:sldLayoutChg>
        <pc:sldLayoutChg chg="modSp">
          <pc:chgData name="Tuomas Haimi" userId="5efad30d-33cc-4d93-8c73-ed94757cde31" providerId="ADAL" clId="{D987C132-A08F-4DD2-B3A6-6D755A49F897}" dt="2025-08-26T09:33:42.500" v="1" actId="207"/>
          <pc:sldLayoutMkLst>
            <pc:docMk/>
            <pc:sldMasterMk cId="1243421479" sldId="2147483660"/>
            <pc:sldLayoutMk cId="1123769014" sldId="2147483698"/>
          </pc:sldLayoutMkLst>
          <pc:spChg chg="mod">
            <ac:chgData name="Tuomas Haimi" userId="5efad30d-33cc-4d93-8c73-ed94757cde31" providerId="ADAL" clId="{D987C132-A08F-4DD2-B3A6-6D755A49F897}" dt="2025-08-26T09:33:42.500" v="1" actId="207"/>
            <ac:spMkLst>
              <pc:docMk/>
              <pc:sldMasterMk cId="1243421479" sldId="2147483660"/>
              <pc:sldLayoutMk cId="1123769014" sldId="2147483698"/>
              <ac:spMk id="23" creationId="{DF7E6E46-1EA1-3C29-B8AA-573F6B9093C2}"/>
            </ac:spMkLst>
          </pc:spChg>
        </pc:sldLayoutChg>
        <pc:sldLayoutChg chg="modSp">
          <pc:chgData name="Tuomas Haimi" userId="5efad30d-33cc-4d93-8c73-ed94757cde31" providerId="ADAL" clId="{D987C132-A08F-4DD2-B3A6-6D755A49F897}" dt="2025-08-26T09:34:45.304" v="11" actId="207"/>
          <pc:sldLayoutMkLst>
            <pc:docMk/>
            <pc:sldMasterMk cId="1243421479" sldId="2147483660"/>
            <pc:sldLayoutMk cId="2298927538" sldId="2147483705"/>
          </pc:sldLayoutMkLst>
          <pc:spChg chg="mod">
            <ac:chgData name="Tuomas Haimi" userId="5efad30d-33cc-4d93-8c73-ed94757cde31" providerId="ADAL" clId="{D987C132-A08F-4DD2-B3A6-6D755A49F897}" dt="2025-08-26T09:34:31.765" v="9" actId="207"/>
            <ac:spMkLst>
              <pc:docMk/>
              <pc:sldMasterMk cId="1243421479" sldId="2147483660"/>
              <pc:sldLayoutMk cId="2298927538" sldId="2147483705"/>
              <ac:spMk id="4" creationId="{DC1FA7C4-8660-AB39-2149-CA5E48C75C41}"/>
            </ac:spMkLst>
          </pc:spChg>
          <pc:spChg chg="mod">
            <ac:chgData name="Tuomas Haimi" userId="5efad30d-33cc-4d93-8c73-ed94757cde31" providerId="ADAL" clId="{D987C132-A08F-4DD2-B3A6-6D755A49F897}" dt="2025-08-26T09:34:45.304" v="11" actId="207"/>
            <ac:spMkLst>
              <pc:docMk/>
              <pc:sldMasterMk cId="1243421479" sldId="2147483660"/>
              <pc:sldLayoutMk cId="2298927538" sldId="2147483705"/>
              <ac:spMk id="23" creationId="{DF7E6E46-1EA1-3C29-B8AA-573F6B9093C2}"/>
            </ac:spMkLst>
          </pc:spChg>
        </pc:sldLayoutChg>
        <pc:sldLayoutChg chg="modSp">
          <pc:chgData name="Tuomas Haimi" userId="5efad30d-33cc-4d93-8c73-ed94757cde31" providerId="ADAL" clId="{D987C132-A08F-4DD2-B3A6-6D755A49F897}" dt="2025-08-26T09:34:18.645" v="7" actId="207"/>
          <pc:sldLayoutMkLst>
            <pc:docMk/>
            <pc:sldMasterMk cId="1243421479" sldId="2147483660"/>
            <pc:sldLayoutMk cId="3065034934" sldId="2147483713"/>
          </pc:sldLayoutMkLst>
          <pc:spChg chg="mod">
            <ac:chgData name="Tuomas Haimi" userId="5efad30d-33cc-4d93-8c73-ed94757cde31" providerId="ADAL" clId="{D987C132-A08F-4DD2-B3A6-6D755A49F897}" dt="2025-08-26T09:34:18.645" v="7" actId="207"/>
            <ac:spMkLst>
              <pc:docMk/>
              <pc:sldMasterMk cId="1243421479" sldId="2147483660"/>
              <pc:sldLayoutMk cId="3065034934" sldId="2147483713"/>
              <ac:spMk id="4" creationId="{DC1FA7C4-8660-AB39-2149-CA5E48C75C41}"/>
            </ac:spMkLst>
          </pc:spChg>
        </pc:sldLayoutChg>
        <pc:sldLayoutChg chg="addSp delSp modSp mod addAnim delAnim modAnim">
          <pc:chgData name="Tuomas Haimi" userId="5efad30d-33cc-4d93-8c73-ed94757cde31" providerId="ADAL" clId="{D987C132-A08F-4DD2-B3A6-6D755A49F897}" dt="2025-09-08T08:19:24.694" v="140" actId="14100"/>
          <pc:sldLayoutMkLst>
            <pc:docMk/>
            <pc:sldMasterMk cId="1243421479" sldId="2147483660"/>
            <pc:sldLayoutMk cId="2229825595" sldId="2147483722"/>
          </pc:sldLayoutMkLst>
          <pc:spChg chg="add mod">
            <ac:chgData name="Tuomas Haimi" userId="5efad30d-33cc-4d93-8c73-ed94757cde31" providerId="ADAL" clId="{D987C132-A08F-4DD2-B3A6-6D755A49F897}" dt="2025-09-08T08:19:24.694" v="140" actId="14100"/>
            <ac:spMkLst>
              <pc:docMk/>
              <pc:sldMasterMk cId="1243421479" sldId="2147483660"/>
              <pc:sldLayoutMk cId="2229825595" sldId="2147483722"/>
              <ac:spMk id="6" creationId="{028A87DF-A008-ED3D-6945-EE66C0920EEE}"/>
            </ac:spMkLst>
          </pc:spChg>
          <pc:picChg chg="ord">
            <ac:chgData name="Tuomas Haimi" userId="5efad30d-33cc-4d93-8c73-ed94757cde31" providerId="ADAL" clId="{D987C132-A08F-4DD2-B3A6-6D755A49F897}" dt="2025-09-08T08:19:14.269" v="136" actId="166"/>
            <ac:picMkLst>
              <pc:docMk/>
              <pc:sldMasterMk cId="1243421479" sldId="2147483660"/>
              <pc:sldLayoutMk cId="2229825595" sldId="2147483722"/>
              <ac:picMk id="2" creationId="{18B3FEDB-6B05-79FE-1B12-0B7B3B153A5F}"/>
            </ac:picMkLst>
          </pc:picChg>
          <pc:picChg chg="add mod ord">
            <ac:chgData name="Tuomas Haimi" userId="5efad30d-33cc-4d93-8c73-ed94757cde31" providerId="ADAL" clId="{D987C132-A08F-4DD2-B3A6-6D755A49F897}" dt="2025-09-08T08:18:48.889" v="132" actId="167"/>
            <ac:picMkLst>
              <pc:docMk/>
              <pc:sldMasterMk cId="1243421479" sldId="2147483660"/>
              <pc:sldLayoutMk cId="2229825595" sldId="2147483722"/>
              <ac:picMk id="5" creationId="{76C6A9D6-5180-E906-BAB6-AFD3C23A08B4}"/>
            </ac:picMkLst>
          </pc:picChg>
        </pc:sldLayoutChg>
        <pc:sldLayoutChg chg="addSp delSp modSp mod delAnim modAnim">
          <pc:chgData name="Tuomas Haimi" userId="5efad30d-33cc-4d93-8c73-ed94757cde31" providerId="ADAL" clId="{D987C132-A08F-4DD2-B3A6-6D755A49F897}" dt="2025-09-09T07:46:12.477" v="744" actId="1076"/>
          <pc:sldLayoutMkLst>
            <pc:docMk/>
            <pc:sldMasterMk cId="1243421479" sldId="2147483660"/>
            <pc:sldLayoutMk cId="2178118370" sldId="2147483723"/>
          </pc:sldLayoutMkLst>
          <pc:spChg chg="mod">
            <ac:chgData name="Tuomas Haimi" userId="5efad30d-33cc-4d93-8c73-ed94757cde31" providerId="ADAL" clId="{D987C132-A08F-4DD2-B3A6-6D755A49F897}" dt="2025-09-09T07:46:12.477" v="744" actId="1076"/>
            <ac:spMkLst>
              <pc:docMk/>
              <pc:sldMasterMk cId="1243421479" sldId="2147483660"/>
              <pc:sldLayoutMk cId="2178118370" sldId="2147483723"/>
              <ac:spMk id="5" creationId="{D71E6A60-2DB2-A9C3-4E1F-490DF97E375D}"/>
            </ac:spMkLst>
          </pc:spChg>
          <pc:picChg chg="add mod ord">
            <ac:chgData name="Tuomas Haimi" userId="5efad30d-33cc-4d93-8c73-ed94757cde31" providerId="ADAL" clId="{D987C132-A08F-4DD2-B3A6-6D755A49F897}" dt="2025-09-08T08:22:02.354" v="149" actId="167"/>
            <ac:picMkLst>
              <pc:docMk/>
              <pc:sldMasterMk cId="1243421479" sldId="2147483660"/>
              <pc:sldLayoutMk cId="2178118370" sldId="2147483723"/>
              <ac:picMk id="3" creationId="{405AC96A-CDA1-B3B0-4D54-C5B5AEB13D6F}"/>
            </ac:picMkLst>
          </pc:picChg>
        </pc:sldLayoutChg>
        <pc:sldLayoutChg chg="modSp">
          <pc:chgData name="Tuomas Haimi" userId="5efad30d-33cc-4d93-8c73-ed94757cde31" providerId="ADAL" clId="{D987C132-A08F-4DD2-B3A6-6D755A49F897}" dt="2025-08-26T09:35:54.489" v="20" actId="207"/>
          <pc:sldLayoutMkLst>
            <pc:docMk/>
            <pc:sldMasterMk cId="1243421479" sldId="2147483660"/>
            <pc:sldLayoutMk cId="432932333" sldId="2147483727"/>
          </pc:sldLayoutMkLst>
          <pc:spChg chg="mod">
            <ac:chgData name="Tuomas Haimi" userId="5efad30d-33cc-4d93-8c73-ed94757cde31" providerId="ADAL" clId="{D987C132-A08F-4DD2-B3A6-6D755A49F897}" dt="2025-08-26T09:35:54.489" v="20" actId="207"/>
            <ac:spMkLst>
              <pc:docMk/>
              <pc:sldMasterMk cId="1243421479" sldId="2147483660"/>
              <pc:sldLayoutMk cId="432932333" sldId="2147483727"/>
              <ac:spMk id="3" creationId="{E2F7B657-9ACF-AA8B-8AC2-81E849CD69A7}"/>
            </ac:spMkLst>
          </pc:spChg>
        </pc:sldLayoutChg>
        <pc:sldLayoutChg chg="addSp modSp">
          <pc:chgData name="Tuomas Haimi" userId="5efad30d-33cc-4d93-8c73-ed94757cde31" providerId="ADAL" clId="{D987C132-A08F-4DD2-B3A6-6D755A49F897}" dt="2025-08-26T09:35:31.442" v="16"/>
          <pc:sldLayoutMkLst>
            <pc:docMk/>
            <pc:sldMasterMk cId="1243421479" sldId="2147483660"/>
            <pc:sldLayoutMk cId="3433974064" sldId="2147483731"/>
          </pc:sldLayoutMkLst>
          <pc:picChg chg="add mod">
            <ac:chgData name="Tuomas Haimi" userId="5efad30d-33cc-4d93-8c73-ed94757cde31" providerId="ADAL" clId="{D987C132-A08F-4DD2-B3A6-6D755A49F897}" dt="2025-08-26T09:35:31.442" v="16"/>
            <ac:picMkLst>
              <pc:docMk/>
              <pc:sldMasterMk cId="1243421479" sldId="2147483660"/>
              <pc:sldLayoutMk cId="3433974064" sldId="2147483731"/>
              <ac:picMk id="3" creationId="{E1F62DCA-9000-807F-E47F-53EC04F9502D}"/>
            </ac:picMkLst>
          </pc:picChg>
        </pc:sldLayoutChg>
        <pc:sldLayoutChg chg="addSp delSp modSp mod ord">
          <pc:chgData name="Tuomas Haimi" userId="5efad30d-33cc-4d93-8c73-ed94757cde31" providerId="ADAL" clId="{D987C132-A08F-4DD2-B3A6-6D755A49F897}" dt="2025-09-08T05:08:30.660" v="52" actId="21"/>
          <pc:sldLayoutMkLst>
            <pc:docMk/>
            <pc:sldMasterMk cId="1243421479" sldId="2147483660"/>
            <pc:sldLayoutMk cId="1874623589" sldId="2147483732"/>
          </pc:sldLayoutMkLst>
          <pc:spChg chg="add mod">
            <ac:chgData name="Tuomas Haimi" userId="5efad30d-33cc-4d93-8c73-ed94757cde31" providerId="ADAL" clId="{D987C132-A08F-4DD2-B3A6-6D755A49F897}" dt="2025-09-08T05:08:26.973" v="51" actId="14100"/>
            <ac:spMkLst>
              <pc:docMk/>
              <pc:sldMasterMk cId="1243421479" sldId="2147483660"/>
              <pc:sldLayoutMk cId="1874623589" sldId="2147483732"/>
              <ac:spMk id="4" creationId="{5B7C7C0E-52F7-44F0-7C28-F4AE89980479}"/>
            </ac:spMkLst>
          </pc:spChg>
          <pc:spChg chg="add mod">
            <ac:chgData name="Tuomas Haimi" userId="5efad30d-33cc-4d93-8c73-ed94757cde31" providerId="ADAL" clId="{D987C132-A08F-4DD2-B3A6-6D755A49F897}" dt="2025-09-08T05:08:26.973" v="51" actId="14100"/>
            <ac:spMkLst>
              <pc:docMk/>
              <pc:sldMasterMk cId="1243421479" sldId="2147483660"/>
              <pc:sldLayoutMk cId="1874623589" sldId="2147483732"/>
              <ac:spMk id="5" creationId="{192AE61D-D6B6-204B-557B-8F075CFD326D}"/>
            </ac:spMkLst>
          </pc:spChg>
        </pc:sldLayoutChg>
        <pc:sldLayoutChg chg="addSp delSp modSp mod ord">
          <pc:chgData name="Tuomas Haimi" userId="5efad30d-33cc-4d93-8c73-ed94757cde31" providerId="ADAL" clId="{D987C132-A08F-4DD2-B3A6-6D755A49F897}" dt="2025-09-08T05:08:59.750" v="58" actId="478"/>
          <pc:sldLayoutMkLst>
            <pc:docMk/>
            <pc:sldMasterMk cId="1243421479" sldId="2147483660"/>
            <pc:sldLayoutMk cId="3652412334" sldId="2147483733"/>
          </pc:sldLayoutMkLst>
          <pc:spChg chg="add mod">
            <ac:chgData name="Tuomas Haimi" userId="5efad30d-33cc-4d93-8c73-ed94757cde31" providerId="ADAL" clId="{D987C132-A08F-4DD2-B3A6-6D755A49F897}" dt="2025-09-08T05:08:57.846" v="57" actId="14100"/>
            <ac:spMkLst>
              <pc:docMk/>
              <pc:sldMasterMk cId="1243421479" sldId="2147483660"/>
              <pc:sldLayoutMk cId="3652412334" sldId="2147483733"/>
              <ac:spMk id="4" creationId="{31632A43-35AE-4A8D-6EF9-D016D557CF69}"/>
            </ac:spMkLst>
          </pc:spChg>
          <pc:spChg chg="add mod">
            <ac:chgData name="Tuomas Haimi" userId="5efad30d-33cc-4d93-8c73-ed94757cde31" providerId="ADAL" clId="{D987C132-A08F-4DD2-B3A6-6D755A49F897}" dt="2025-09-08T05:08:57.846" v="57" actId="14100"/>
            <ac:spMkLst>
              <pc:docMk/>
              <pc:sldMasterMk cId="1243421479" sldId="2147483660"/>
              <pc:sldLayoutMk cId="3652412334" sldId="2147483733"/>
              <ac:spMk id="5" creationId="{69CA84AF-C320-F8F1-88E0-654731A59999}"/>
            </ac:spMkLst>
          </pc:spChg>
        </pc:sldLayoutChg>
        <pc:sldLayoutChg chg="addSp delSp modSp mod">
          <pc:chgData name="Tuomas Haimi" userId="5efad30d-33cc-4d93-8c73-ed94757cde31" providerId="ADAL" clId="{D987C132-A08F-4DD2-B3A6-6D755A49F897}" dt="2025-09-10T19:02:22.446" v="989" actId="3064"/>
          <pc:sldLayoutMkLst>
            <pc:docMk/>
            <pc:sldMasterMk cId="1243421479" sldId="2147483660"/>
            <pc:sldLayoutMk cId="2026186454" sldId="2147483734"/>
          </pc:sldLayoutMkLst>
          <pc:spChg chg="add mod">
            <ac:chgData name="Tuomas Haimi" userId="5efad30d-33cc-4d93-8c73-ed94757cde31" providerId="ADAL" clId="{D987C132-A08F-4DD2-B3A6-6D755A49F897}" dt="2025-09-10T19:01:12.632" v="987" actId="1037"/>
            <ac:spMkLst>
              <pc:docMk/>
              <pc:sldMasterMk cId="1243421479" sldId="2147483660"/>
              <pc:sldLayoutMk cId="2026186454" sldId="2147483734"/>
              <ac:spMk id="3" creationId="{6834B79A-8E9A-C209-F5B4-6A026F17CB9A}"/>
            </ac:spMkLst>
          </pc:spChg>
          <pc:spChg chg="mod">
            <ac:chgData name="Tuomas Haimi" userId="5efad30d-33cc-4d93-8c73-ed94757cde31" providerId="ADAL" clId="{D987C132-A08F-4DD2-B3A6-6D755A49F897}" dt="2025-09-08T10:41:49.511" v="660" actId="14100"/>
            <ac:spMkLst>
              <pc:docMk/>
              <pc:sldMasterMk cId="1243421479" sldId="2147483660"/>
              <pc:sldLayoutMk cId="2026186454" sldId="2147483734"/>
              <ac:spMk id="7" creationId="{A616E776-9793-13A3-1956-352141F987BF}"/>
            </ac:spMkLst>
          </pc:spChg>
          <pc:spChg chg="add mod">
            <ac:chgData name="Tuomas Haimi" userId="5efad30d-33cc-4d93-8c73-ed94757cde31" providerId="ADAL" clId="{D987C132-A08F-4DD2-B3A6-6D755A49F897}" dt="2025-09-08T10:39:32.043" v="645"/>
            <ac:spMkLst>
              <pc:docMk/>
              <pc:sldMasterMk cId="1243421479" sldId="2147483660"/>
              <pc:sldLayoutMk cId="2026186454" sldId="2147483734"/>
              <ac:spMk id="10" creationId="{B7F1F299-F1AF-9121-7CE4-79EBDE81C8E0}"/>
            </ac:spMkLst>
          </pc:spChg>
          <pc:spChg chg="add 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1" creationId="{CE4AB7DF-0B0E-5BC5-191C-6C9A229B405E}"/>
            </ac:spMkLst>
          </pc:spChg>
          <pc:spChg chg="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2" creationId="{BD2C0234-945C-867D-BD76-0A9ECE1622B6}"/>
            </ac:spMkLst>
          </pc:spChg>
          <pc:spChg chg="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3" creationId="{F130D88C-4DC2-B28E-C937-E80BB3DE9E51}"/>
            </ac:spMkLst>
          </pc:spChg>
          <pc:spChg chg="add mod">
            <ac:chgData name="Tuomas Haimi" userId="5efad30d-33cc-4d93-8c73-ed94757cde31" providerId="ADAL" clId="{D987C132-A08F-4DD2-B3A6-6D755A49F897}" dt="2025-09-10T19:01:12.632" v="987" actId="1037"/>
            <ac:spMkLst>
              <pc:docMk/>
              <pc:sldMasterMk cId="1243421479" sldId="2147483660"/>
              <pc:sldLayoutMk cId="2026186454" sldId="2147483734"/>
              <ac:spMk id="14" creationId="{A919817D-ED43-7525-8E9D-8AAB7F09F385}"/>
            </ac:spMkLst>
          </pc:spChg>
          <pc:spChg chg="add mod">
            <ac:chgData name="Tuomas Haimi" userId="5efad30d-33cc-4d93-8c73-ed94757cde31" providerId="ADAL" clId="{D987C132-A08F-4DD2-B3A6-6D755A49F897}" dt="2025-09-10T19:01:12.632" v="987" actId="1037"/>
            <ac:spMkLst>
              <pc:docMk/>
              <pc:sldMasterMk cId="1243421479" sldId="2147483660"/>
              <pc:sldLayoutMk cId="2026186454" sldId="2147483734"/>
              <ac:spMk id="15" creationId="{CB2A6072-E50A-97CF-AE07-35DEC468B9DF}"/>
            </ac:spMkLst>
          </pc:spChg>
          <pc:spChg chg="add 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6" creationId="{9ED26E99-48FD-FB5A-0E67-911507F9D751}"/>
            </ac:spMkLst>
          </pc:spChg>
          <pc:spChg chg="add 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7" creationId="{008BA670-0000-05BE-CD95-1D5F4BD32776}"/>
            </ac:spMkLst>
          </pc:spChg>
          <pc:spChg chg="add mod">
            <ac:chgData name="Tuomas Haimi" userId="5efad30d-33cc-4d93-8c73-ed94757cde31" providerId="ADAL" clId="{D987C132-A08F-4DD2-B3A6-6D755A49F897}" dt="2025-09-10T19:02:22.446" v="989" actId="3064"/>
            <ac:spMkLst>
              <pc:docMk/>
              <pc:sldMasterMk cId="1243421479" sldId="2147483660"/>
              <pc:sldLayoutMk cId="2026186454" sldId="2147483734"/>
              <ac:spMk id="18" creationId="{9D11FA59-A131-2A93-BC58-AD0CF1CE92F5}"/>
            </ac:spMkLst>
          </pc:spChg>
          <pc:spChg chg="add mod">
            <ac:chgData name="Tuomas Haimi" userId="5efad30d-33cc-4d93-8c73-ed94757cde31" providerId="ADAL" clId="{D987C132-A08F-4DD2-B3A6-6D755A49F897}" dt="2025-09-08T10:39:32.043" v="645"/>
            <ac:spMkLst>
              <pc:docMk/>
              <pc:sldMasterMk cId="1243421479" sldId="2147483660"/>
              <pc:sldLayoutMk cId="2026186454" sldId="2147483734"/>
              <ac:spMk id="20" creationId="{2D3AD24F-A82C-ACD3-CDBB-0237E46FE9E3}"/>
            </ac:spMkLst>
          </pc:spChg>
          <pc:spChg chg="add mod">
            <ac:chgData name="Tuomas Haimi" userId="5efad30d-33cc-4d93-8c73-ed94757cde31" providerId="ADAL" clId="{D987C132-A08F-4DD2-B3A6-6D755A49F897}" dt="2025-09-08T10:39:32.043" v="645"/>
            <ac:spMkLst>
              <pc:docMk/>
              <pc:sldMasterMk cId="1243421479" sldId="2147483660"/>
              <pc:sldLayoutMk cId="2026186454" sldId="2147483734"/>
              <ac:spMk id="23" creationId="{4D1C3C32-AE1E-12B0-0411-91727C4AF04C}"/>
            </ac:spMkLst>
          </pc:spChg>
        </pc:sldLayoutChg>
      </pc:sldMasterChg>
      <pc:sldMasterChg chg="mod modSldLayout">
        <pc:chgData name="Tuomas Haimi" userId="5efad30d-33cc-4d93-8c73-ed94757cde31" providerId="ADAL" clId="{D987C132-A08F-4DD2-B3A6-6D755A49F897}" dt="2025-09-09T07:49:18.781" v="760" actId="1036"/>
        <pc:sldMasterMkLst>
          <pc:docMk/>
          <pc:sldMasterMk cId="4067516233" sldId="2147483684"/>
        </pc:sldMasterMkLst>
        <pc:sldLayoutChg chg="modSp mod">
          <pc:chgData name="Tuomas Haimi" userId="5efad30d-33cc-4d93-8c73-ed94757cde31" providerId="ADAL" clId="{D987C132-A08F-4DD2-B3A6-6D755A49F897}" dt="2025-09-09T07:49:14.327" v="757" actId="1036"/>
          <pc:sldLayoutMkLst>
            <pc:docMk/>
            <pc:sldMasterMk cId="4067516233" sldId="2147483684"/>
            <pc:sldLayoutMk cId="3613273060" sldId="2147483691"/>
          </pc:sldLayoutMkLst>
          <pc:spChg chg="mod">
            <ac:chgData name="Tuomas Haimi" userId="5efad30d-33cc-4d93-8c73-ed94757cde31" providerId="ADAL" clId="{D987C132-A08F-4DD2-B3A6-6D755A49F897}" dt="2025-09-09T07:49:14.327" v="757" actId="1036"/>
            <ac:spMkLst>
              <pc:docMk/>
              <pc:sldMasterMk cId="4067516233" sldId="2147483684"/>
              <pc:sldLayoutMk cId="3613273060" sldId="2147483691"/>
              <ac:spMk id="34" creationId="{B066E05B-7B0B-62E0-53E8-6FCDE216AD37}"/>
            </ac:spMkLst>
          </pc:spChg>
        </pc:sldLayoutChg>
        <pc:sldLayoutChg chg="modSp mod">
          <pc:chgData name="Tuomas Haimi" userId="5efad30d-33cc-4d93-8c73-ed94757cde31" providerId="ADAL" clId="{D987C132-A08F-4DD2-B3A6-6D755A49F897}" dt="2025-09-09T07:49:18.781" v="760" actId="1036"/>
          <pc:sldLayoutMkLst>
            <pc:docMk/>
            <pc:sldMasterMk cId="4067516233" sldId="2147483684"/>
            <pc:sldLayoutMk cId="4138286001" sldId="2147483714"/>
          </pc:sldLayoutMkLst>
          <pc:spChg chg="mod">
            <ac:chgData name="Tuomas Haimi" userId="5efad30d-33cc-4d93-8c73-ed94757cde31" providerId="ADAL" clId="{D987C132-A08F-4DD2-B3A6-6D755A49F897}" dt="2025-09-09T07:49:18.781" v="760" actId="1036"/>
            <ac:spMkLst>
              <pc:docMk/>
              <pc:sldMasterMk cId="4067516233" sldId="2147483684"/>
              <pc:sldLayoutMk cId="4138286001" sldId="2147483714"/>
              <ac:spMk id="3" creationId="{C7E5417C-1B5E-8302-F368-1EA5293F8175}"/>
            </ac:spMkLst>
          </pc:spChg>
        </pc:sldLayoutChg>
        <pc:sldLayoutChg chg="modSp mod">
          <pc:chgData name="Tuomas Haimi" userId="5efad30d-33cc-4d93-8c73-ed94757cde31" providerId="ADAL" clId="{D987C132-A08F-4DD2-B3A6-6D755A49F897}" dt="2025-09-09T07:48:48.117" v="750" actId="1036"/>
          <pc:sldLayoutMkLst>
            <pc:docMk/>
            <pc:sldMasterMk cId="4067516233" sldId="2147483684"/>
            <pc:sldLayoutMk cId="161982681" sldId="2147483716"/>
          </pc:sldLayoutMkLst>
          <pc:spChg chg="mod">
            <ac:chgData name="Tuomas Haimi" userId="5efad30d-33cc-4d93-8c73-ed94757cde31" providerId="ADAL" clId="{D987C132-A08F-4DD2-B3A6-6D755A49F897}" dt="2025-09-09T07:48:48.117" v="750" actId="1036"/>
            <ac:spMkLst>
              <pc:docMk/>
              <pc:sldMasterMk cId="4067516233" sldId="2147483684"/>
              <pc:sldLayoutMk cId="161982681" sldId="2147483716"/>
              <ac:spMk id="19" creationId="{7865ED0D-9FBD-5855-BA47-B19109AD104A}"/>
            </ac:spMkLst>
          </pc:spChg>
        </pc:sldLayoutChg>
        <pc:sldLayoutChg chg="delSp modSp mod">
          <pc:chgData name="Tuomas Haimi" userId="5efad30d-33cc-4d93-8c73-ed94757cde31" providerId="ADAL" clId="{D987C132-A08F-4DD2-B3A6-6D755A49F897}" dt="2025-09-09T07:48:41.997" v="747" actId="1036"/>
          <pc:sldLayoutMkLst>
            <pc:docMk/>
            <pc:sldMasterMk cId="4067516233" sldId="2147483684"/>
            <pc:sldLayoutMk cId="3586865030" sldId="2147483718"/>
          </pc:sldLayoutMkLst>
          <pc:spChg chg="mod">
            <ac:chgData name="Tuomas Haimi" userId="5efad30d-33cc-4d93-8c73-ed94757cde31" providerId="ADAL" clId="{D987C132-A08F-4DD2-B3A6-6D755A49F897}" dt="2025-09-09T07:48:41.997" v="747" actId="1036"/>
            <ac:spMkLst>
              <pc:docMk/>
              <pc:sldMasterMk cId="4067516233" sldId="2147483684"/>
              <pc:sldLayoutMk cId="3586865030" sldId="2147483718"/>
              <ac:spMk id="22" creationId="{1128E972-6DF7-AD4C-DCE7-B74164F37FF8}"/>
            </ac:spMkLst>
          </pc:spChg>
        </pc:sldLayoutChg>
        <pc:sldLayoutChg chg="delSp modSp mod">
          <pc:chgData name="Tuomas Haimi" userId="5efad30d-33cc-4d93-8c73-ed94757cde31" providerId="ADAL" clId="{D987C132-A08F-4DD2-B3A6-6D755A49F897}" dt="2025-09-09T07:49:01.340" v="753" actId="1036"/>
          <pc:sldLayoutMkLst>
            <pc:docMk/>
            <pc:sldMasterMk cId="4067516233" sldId="2147483684"/>
            <pc:sldLayoutMk cId="1762312329" sldId="2147483719"/>
          </pc:sldLayoutMkLst>
          <pc:spChg chg="mod">
            <ac:chgData name="Tuomas Haimi" userId="5efad30d-33cc-4d93-8c73-ed94757cde31" providerId="ADAL" clId="{D987C132-A08F-4DD2-B3A6-6D755A49F897}" dt="2025-09-09T07:49:01.340" v="753" actId="1036"/>
            <ac:spMkLst>
              <pc:docMk/>
              <pc:sldMasterMk cId="4067516233" sldId="2147483684"/>
              <pc:sldLayoutMk cId="1762312329" sldId="2147483719"/>
              <ac:spMk id="26" creationId="{734FB2E0-B004-B8B5-021B-C85280346CF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F5D76F-6CCB-46FA-AB5F-8AB6EC3FEB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96B6-1A8A-D758-D896-AFD8589C5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524C0-CFE2-4562-898B-D0D6C7812DF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7450B-353C-44AA-1D7F-EFCD93AB5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654B8-2A07-4FB1-8DC7-0D89E24A45C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B36E8-BC10-408B-A0FF-033B9F9D8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F26CA98-E47C-3701-CFE3-A685145E9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3024000"/>
            <a:ext cx="3240001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56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ith Mobil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ell phone with a black screen&#10;&#10;AI-generated content may be incorrect.">
            <a:extLst>
              <a:ext uri="{FF2B5EF4-FFF2-40B4-BE49-F238E27FC236}">
                <a16:creationId xmlns:a16="http://schemas.microsoft.com/office/drawing/2014/main" id="{32CCD30B-D2CE-7E59-F4BB-A8F18244A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61" y="675165"/>
            <a:ext cx="2799448" cy="55335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FA7C4-8660-AB39-2149-CA5E48C75C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4260" y="2171533"/>
            <a:ext cx="6243990" cy="134665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Customer description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F7E6E46-1EA1-3C29-B8AA-573F6B9093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84260" y="3792372"/>
            <a:ext cx="6252322" cy="2525751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4260" y="1351755"/>
            <a:ext cx="6243990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260" y="1622637"/>
            <a:ext cx="6244287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Customer name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98B73C5-5DD6-18ED-34C4-AB76BC4A79D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00277" y="779894"/>
            <a:ext cx="2488301" cy="5324559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D1FC74-17A0-BBF1-E469-3B8CDF175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275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EB779153-D566-D899-CF85-9405138593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197" y="861357"/>
            <a:ext cx="10270571" cy="5135286"/>
          </a:xfrm>
          <a:prstGeom prst="rect">
            <a:avLst/>
          </a:prstGeom>
        </p:spPr>
      </p:pic>
      <p:sp>
        <p:nvSpPr>
          <p:cNvPr id="4" name="Rektangel 6">
            <a:extLst>
              <a:ext uri="{FF2B5EF4-FFF2-40B4-BE49-F238E27FC236}">
                <a16:creationId xmlns:a16="http://schemas.microsoft.com/office/drawing/2014/main" id="{BB75D2AE-EFEE-78B9-B5EC-7D92A956D9C3}"/>
              </a:ext>
            </a:extLst>
          </p:cNvPr>
          <p:cNvSpPr/>
          <p:nvPr userDrawn="1"/>
        </p:nvSpPr>
        <p:spPr>
          <a:xfrm>
            <a:off x="-2868" y="0"/>
            <a:ext cx="12192000" cy="6858000"/>
          </a:xfrm>
          <a:prstGeom prst="rect">
            <a:avLst/>
          </a:prstGeom>
          <a:solidFill>
            <a:srgbClr val="02031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84232" y="2435301"/>
            <a:ext cx="6967444" cy="1987398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r>
              <a:rPr lang="en-US" sz="4400" spc="-150" dirty="0">
                <a:latin typeface="+mj-lt"/>
              </a:rPr>
              <a:t>Contact and </a:t>
            </a:r>
            <a:br>
              <a:rPr lang="en-US" sz="4400" spc="-150" dirty="0">
                <a:latin typeface="+mj-lt"/>
              </a:rPr>
            </a:br>
            <a:r>
              <a:rPr lang="en-US" sz="4400" spc="-150" dirty="0">
                <a:latin typeface="+mj-lt"/>
              </a:rPr>
              <a:t>follow us</a:t>
            </a:r>
            <a:r>
              <a:rPr lang="en-US" sz="4400" spc="-150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FF2842-63B8-C19E-194F-08CE0EEE58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3468" y="5658059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1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00B29C-1F57-FA38-1273-148A793F416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893354" y="5656029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1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19063E-36E6-C87E-06A5-8E335663722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83468" y="5823777"/>
            <a:ext cx="1530000" cy="162000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26A94D3-1324-5EF4-598E-DE5F43A3347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718350" y="5823669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85FCFE-50A9-6E33-4B44-7E0A55A16E5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083467" y="5990036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69D6200-3FFE-36BE-AF26-527308A6D88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18349" y="5989926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52F45-BB80-0FE4-FDE9-E26A9E6B759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83468" y="6157456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B1381E0-4DA6-4E36-86F4-FF7F207E080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18350" y="6161577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01D8791-1CEC-C8CA-3291-B39F8847F52B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717008" y="5656253"/>
            <a:ext cx="1530000" cy="162000"/>
          </a:xfrm>
        </p:spPr>
        <p:txBody>
          <a:bodyPr lIns="0" anchor="ctr">
            <a:noAutofit/>
          </a:bodyPr>
          <a:lstStyle>
            <a:lvl1pPr marL="0" indent="0">
              <a:buNone/>
              <a:defRPr sz="900" b="1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06CC1C3-4995-8A1C-2FE9-0872A8FBA9C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525578" y="5823823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9F9598F-E553-D744-AC4E-F09F72F55F84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525580" y="5990078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D27E3E3-F6B0-B85C-2322-803685DED8C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525583" y="6157502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751BBD2-0FCF-7895-CCC7-AE180611F75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938532" y="5817261"/>
            <a:ext cx="117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www.pearlgroup.fi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6989FE7-2494-FD7C-3D8E-83ABE6139D1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939120" y="6153011"/>
            <a:ext cx="117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Pearl Finland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F64AA6-07F5-F788-D25C-1C966B6C15E1}"/>
              </a:ext>
            </a:extLst>
          </p:cNvPr>
          <p:cNvSpPr txBox="1"/>
          <p:nvPr userDrawn="1"/>
        </p:nvSpPr>
        <p:spPr>
          <a:xfrm>
            <a:off x="9940633" y="5654451"/>
            <a:ext cx="1170000" cy="162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rPr>
              <a:t>WWW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B6DE0A-C7F1-B19C-2C3F-04F3072633A4}"/>
              </a:ext>
            </a:extLst>
          </p:cNvPr>
          <p:cNvSpPr txBox="1"/>
          <p:nvPr userDrawn="1"/>
        </p:nvSpPr>
        <p:spPr>
          <a:xfrm>
            <a:off x="9943897" y="5988007"/>
            <a:ext cx="1170000" cy="162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rPr>
              <a:t>LinkedIn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0C2BFBC-55A0-6D70-A814-DD1A320B64E1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323933" y="5659483"/>
            <a:ext cx="135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1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BE05BE9-84DD-4695-2A5F-D9615C3E5190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326051" y="5824482"/>
            <a:ext cx="135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Address line 1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76BDAD8-16E4-FF9E-CA4A-556233B815B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326052" y="5989481"/>
            <a:ext cx="135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Address line 2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CBD525B-45A8-374A-2CE6-B9BA549E480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8326050" y="6154479"/>
            <a:ext cx="135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Address line 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3B02100-C3C2-1EB5-5C6F-1782B95391F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522260" y="5656260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1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AE174E2B-4880-001D-0411-4AF9F06E2446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2891414" y="5824438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06754E67-E648-47EC-1A1F-270785A2B9A9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2891413" y="5990695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220B0C40-48C7-7F84-6374-D8F6266F59B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2891414" y="6162346"/>
            <a:ext cx="1530000" cy="1620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900" b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F5E04-7AB9-FB4F-11E0-B8A864A3C6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53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EB779153-D566-D899-CF85-9405138593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197" y="861357"/>
            <a:ext cx="10270571" cy="5135286"/>
          </a:xfrm>
          <a:prstGeom prst="rect">
            <a:avLst/>
          </a:prstGeom>
        </p:spPr>
      </p:pic>
      <p:sp>
        <p:nvSpPr>
          <p:cNvPr id="4" name="Rektangel 6">
            <a:extLst>
              <a:ext uri="{FF2B5EF4-FFF2-40B4-BE49-F238E27FC236}">
                <a16:creationId xmlns:a16="http://schemas.microsoft.com/office/drawing/2014/main" id="{BB75D2AE-EFEE-78B9-B5EC-7D92A956D9C3}"/>
              </a:ext>
            </a:extLst>
          </p:cNvPr>
          <p:cNvSpPr/>
          <p:nvPr userDrawn="1"/>
        </p:nvSpPr>
        <p:spPr>
          <a:xfrm>
            <a:off x="-2868" y="0"/>
            <a:ext cx="12192000" cy="6858000"/>
          </a:xfrm>
          <a:prstGeom prst="rect">
            <a:avLst/>
          </a:prstGeom>
          <a:solidFill>
            <a:srgbClr val="02031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84232" y="2435301"/>
            <a:ext cx="6967444" cy="1987398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r>
              <a:rPr lang="en-US" sz="4400" spc="-150" dirty="0">
                <a:latin typeface="+mj-lt"/>
              </a:rPr>
              <a:t>Thank You</a:t>
            </a:r>
            <a:r>
              <a:rPr lang="en-US" sz="4400" spc="-150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CD5CF-1105-F9C1-9FF7-6ECBD976E8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08D41-9640-8407-12EB-C9F475FEE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33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B5D2B780-40FA-03B2-59A6-3EC56046C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71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B5D2B780-40FA-03B2-59A6-3EC56046C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62DCA-9000-807F-E47F-53EC04F95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7406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0984F364-705F-7D63-4154-14DCBBB52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9290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36519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, Title and Sub-Titl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in the dark&#10;&#10;AI-generated content may be incorrect.">
            <a:extLst>
              <a:ext uri="{FF2B5EF4-FFF2-40B4-BE49-F238E27FC236}">
                <a16:creationId xmlns:a16="http://schemas.microsoft.com/office/drawing/2014/main" id="{2A0C928A-8720-1EBD-C500-921C9E160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3B8551-527D-7031-C00B-4F6977D5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253" y="3114000"/>
            <a:ext cx="6895375" cy="540000"/>
          </a:xfrm>
        </p:spPr>
        <p:txBody>
          <a:bodyPr lIns="0" tIns="0" rIns="0" bIns="0" anchor="t">
            <a:spAutoFit/>
          </a:bodyPr>
          <a:lstStyle>
            <a:lvl1pPr>
              <a:defRPr sz="3600" spc="-15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54AEA8-4D45-9627-8A78-4DBDCACDE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131" y="2840121"/>
            <a:ext cx="6895002" cy="27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7254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, Title, Sub-Title and Icon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D7DC7152-3247-D2D9-3801-93B25EBE6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565A04-59DF-CC24-BA1C-42ABC000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253" y="3114000"/>
            <a:ext cx="6895375" cy="540000"/>
          </a:xfrm>
        </p:spPr>
        <p:txBody>
          <a:bodyPr lIns="0" tIns="0" rIns="0" bIns="0" anchor="t">
            <a:spAutoFit/>
          </a:bodyPr>
          <a:lstStyle>
            <a:lvl1pPr>
              <a:defRPr sz="3600" spc="-15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BD9EC2-6086-67CF-FF8C-12C7C5E962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131" y="2840121"/>
            <a:ext cx="6895002" cy="27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957D243-3340-2ED3-1CE1-0F75705166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539" y="358376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06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arl-northern-lights-rgb-animated 3_1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76C6A9D6-5180-E906-BAB6-AFD3C23A08B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00300"/>
            <a:ext cx="12192000" cy="4457700"/>
          </a:xfrm>
          <a:prstGeom prst="rect">
            <a:avLst/>
          </a:prstGeom>
        </p:spPr>
      </p:pic>
      <p:sp>
        <p:nvSpPr>
          <p:cNvPr id="6" name="Rektangel 4">
            <a:extLst>
              <a:ext uri="{FF2B5EF4-FFF2-40B4-BE49-F238E27FC236}">
                <a16:creationId xmlns:a16="http://schemas.microsoft.com/office/drawing/2014/main" id="{028A87DF-A008-ED3D-6945-EE66C0920EE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203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8B3FEDB-6B05-79FE-1B12-0B7B3B153A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3024000"/>
            <a:ext cx="3240001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2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ght in the dark&#10;&#10;AI-generated content may be incorrect.">
            <a:extLst>
              <a:ext uri="{FF2B5EF4-FFF2-40B4-BE49-F238E27FC236}">
                <a16:creationId xmlns:a16="http://schemas.microsoft.com/office/drawing/2014/main" id="{7DA678CD-B9F0-602A-19E2-EB68DC0F11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5"/>
          <a:stretch/>
        </p:blipFill>
        <p:spPr>
          <a:xfrm>
            <a:off x="4292162" y="381000"/>
            <a:ext cx="7899838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ABEAD-8DFD-9B4B-2D52-53BC8540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12" y="3159000"/>
            <a:ext cx="10027386" cy="540000"/>
          </a:xfrm>
        </p:spPr>
        <p:txBody>
          <a:bodyPr wrap="square" lIns="0" tIns="0" rIns="0" bIns="0"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924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BEAD-8DFD-9B4B-2D52-53BC8540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12" y="3159000"/>
            <a:ext cx="10027386" cy="540000"/>
          </a:xfrm>
        </p:spPr>
        <p:txBody>
          <a:bodyPr wrap="square" lIns="0" tIns="0" rIns="0" bIns="0"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370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Title, Sub-Title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in the dark&#10;&#10;AI-generated content may be incorrect.">
            <a:extLst>
              <a:ext uri="{FF2B5EF4-FFF2-40B4-BE49-F238E27FC236}">
                <a16:creationId xmlns:a16="http://schemas.microsoft.com/office/drawing/2014/main" id="{950FD740-77F6-959D-8FCF-626B46370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17E452-7761-FA77-AF15-6E86B06B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159000"/>
            <a:ext cx="10031456" cy="540000"/>
          </a:xfrm>
        </p:spPr>
        <p:txBody>
          <a:bodyPr wrap="square" lIns="0" tIns="0" rIns="0" bIns="0"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91BBF-B4B6-C56B-CE41-3A2C9ED00B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0000" y="2888590"/>
            <a:ext cx="10031455" cy="2700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34309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Title, Sub-Title and Auro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rl-northern-lights-rgb-animated 3_1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405AC96A-CDA1-B3B0-4D54-C5B5AEB13D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00300"/>
            <a:ext cx="12192000" cy="44577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71E6A60-2DB2-A9C3-4E1F-490DF97E375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203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B7C1DF-C28C-940D-A40F-8045476B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159000"/>
            <a:ext cx="10031456" cy="540000"/>
          </a:xfrm>
        </p:spPr>
        <p:txBody>
          <a:bodyPr wrap="square" lIns="0" tIns="0" rIns="0" bIns="0" anchor="ctr">
            <a:spAutoFit/>
          </a:bodyPr>
          <a:lstStyle>
            <a:lvl1pPr algn="ctr">
              <a:defRPr sz="4400" spc="-150">
                <a:latin typeface="Stolzl Book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624329-8547-2BE8-0123-1F67E9D9C5E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0000" y="2888590"/>
            <a:ext cx="10031455" cy="2700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9C16E1-DF41-A0A6-068B-2228114CAA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18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08D41-9640-8407-12EB-C9F475FEE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7C7C0E-52F7-44F0-7C28-F4AE8998047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82378" y="1349903"/>
            <a:ext cx="10029622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2AE61D-D6B6-204B-557B-8F075CFD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78" y="1627481"/>
            <a:ext cx="10029622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2358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, Backgeound an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ght in the dark&#10;&#10;AI-generated content may be incorrect.">
            <a:extLst>
              <a:ext uri="{FF2B5EF4-FFF2-40B4-BE49-F238E27FC236}">
                <a16:creationId xmlns:a16="http://schemas.microsoft.com/office/drawing/2014/main" id="{B5D2B780-40FA-03B2-59A6-3EC56046C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62DCA-9000-807F-E47F-53EC04F95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632A43-35AE-4A8D-6EF9-D016D557CF6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82378" y="1349903"/>
            <a:ext cx="10029622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CA84AF-C320-F8F1-88E0-654731A5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78" y="1627481"/>
            <a:ext cx="10029622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1233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4DE97-51E9-30D3-4D4D-A0CA91D956E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D717B5-5D27-B6D5-1AD5-72A6292F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1066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13815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D717B5-5D27-B6D5-1AD5-72A6292F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544048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252197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, Title and List f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4179"/>
            <a:ext cx="11107214" cy="4693819"/>
          </a:xfrm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B489CB-664B-6E00-44F6-D3B663CBA6E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F44955-4E36-DFD6-FFF2-4CEEA916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1066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72398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 f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9017"/>
            <a:ext cx="11107214" cy="4960656"/>
          </a:xfrm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E8EE2C-7BE7-4A9E-E71C-22590717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548323"/>
            <a:ext cx="11102984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29323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arl-northern-lights-rgb-animated 3_1">
            <a:hlinkClick r:id="" action="ppaction://media"/>
            <a:extLst>
              <a:ext uri="{FF2B5EF4-FFF2-40B4-BE49-F238E27FC236}">
                <a16:creationId xmlns:a16="http://schemas.microsoft.com/office/drawing/2014/main" id="{B45CD24F-587A-08C7-0D74-AE0238879B4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14" y="861355"/>
            <a:ext cx="10270571" cy="513528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07FEBEF-1DB3-C9B7-EA10-BA12FCC11B8A}"/>
              </a:ext>
            </a:extLst>
          </p:cNvPr>
          <p:cNvSpPr/>
          <p:nvPr userDrawn="1"/>
        </p:nvSpPr>
        <p:spPr>
          <a:xfrm>
            <a:off x="-1" y="944880"/>
            <a:ext cx="12192000" cy="5913120"/>
          </a:xfrm>
          <a:prstGeom prst="rect">
            <a:avLst/>
          </a:prstGeom>
          <a:solidFill>
            <a:srgbClr val="02031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4BCBB7F-A4D0-BB0D-2E36-1CB181257AA8}"/>
              </a:ext>
            </a:extLst>
          </p:cNvPr>
          <p:cNvSpPr txBox="1"/>
          <p:nvPr userDrawn="1"/>
        </p:nvSpPr>
        <p:spPr>
          <a:xfrm>
            <a:off x="2435204" y="3044278"/>
            <a:ext cx="414464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latin typeface="Stolzl" panose="00000500000000000000" pitchFamily="50" charset="0"/>
              </a:rPr>
              <a:t>Your Business</a:t>
            </a:r>
            <a:r>
              <a:rPr lang="en-US" sz="4400" spc="-150" dirty="0">
                <a:solidFill>
                  <a:schemeClr val="accent1"/>
                </a:solidFill>
                <a:latin typeface="Stolzl" panose="00000500000000000000" pitchFamily="50" charset="0"/>
              </a:rPr>
              <a:t>.</a:t>
            </a:r>
            <a:r>
              <a:rPr lang="en-US" sz="4400" spc="-150" dirty="0">
                <a:latin typeface="Stolzl" panose="00000500000000000000" pitchFamily="50" charset="0"/>
              </a:rPr>
              <a:t> </a:t>
            </a:r>
            <a:endParaRPr lang="en-US" sz="4400" spc="-150" dirty="0">
              <a:solidFill>
                <a:schemeClr val="accent1"/>
              </a:solidFill>
              <a:latin typeface="Stolzl" panose="00000500000000000000" pitchFamily="50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B88D7A7-5AD4-16AA-5AED-FB80F769AE77}"/>
              </a:ext>
            </a:extLst>
          </p:cNvPr>
          <p:cNvSpPr txBox="1"/>
          <p:nvPr userDrawn="1"/>
        </p:nvSpPr>
        <p:spPr>
          <a:xfrm>
            <a:off x="5944668" y="3044278"/>
            <a:ext cx="414464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spc="-150">
                <a:latin typeface="Stolzl" panose="00000500000000000000" pitchFamily="50" charset="0"/>
              </a:rPr>
              <a:t>Next Level</a:t>
            </a:r>
            <a:r>
              <a:rPr lang="en-US" sz="4400" spc="-150">
                <a:solidFill>
                  <a:schemeClr val="accent1"/>
                </a:solidFill>
                <a:latin typeface="Stolzl" panose="00000500000000000000" pitchFamily="50" charset="0"/>
              </a:rPr>
              <a:t>.</a:t>
            </a:r>
            <a:r>
              <a:rPr lang="en-US" sz="4400" spc="-150">
                <a:latin typeface="Stolzl" panose="00000500000000000000" pitchFamily="50" charset="0"/>
              </a:rPr>
              <a:t> </a:t>
            </a:r>
            <a:endParaRPr lang="en-US" sz="4400" spc="-150">
              <a:solidFill>
                <a:schemeClr val="accent1"/>
              </a:solidFill>
              <a:latin typeface="Stolzl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99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1" y="1621069"/>
            <a:ext cx="5410712" cy="4706573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165" y="1621063"/>
            <a:ext cx="5429603" cy="4706573"/>
          </a:xfrm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9718C18-3595-E5DB-B852-A6756544697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C1F1357-49E5-AACD-F881-60813D0F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1066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5770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B657-9ACF-AA8B-8AC2-81E849C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13" y="1621070"/>
            <a:ext cx="3528000" cy="4715773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E2523-B7EC-1987-2991-AA031C3FA3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36586" y="1620771"/>
            <a:ext cx="3528000" cy="4715773"/>
          </a:xfrm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586387-9DF1-AFE8-8656-5FA0BCC343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28145" y="1621069"/>
            <a:ext cx="3528000" cy="4715773"/>
          </a:xfrm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8E12959-1CC2-B409-2E2A-B3CD1CCA60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150AD7F-1489-20E2-4B2C-15BDEEC0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1066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78359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Logo an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DF365-154D-EDB3-E72F-121D5627C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06" y="542893"/>
            <a:ext cx="1080244" cy="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596FC-6C2D-D95C-CFF9-5C4217CB96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467" y="657196"/>
            <a:ext cx="1080000" cy="270000"/>
          </a:xfrm>
          <a:prstGeom prst="rect">
            <a:avLst/>
          </a:prstGeom>
        </p:spPr>
      </p:pic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B49087E-703A-9344-FC38-151F2770AF9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4259" y="1351755"/>
            <a:ext cx="10023329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tx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REFERECENCE 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066E05B-7B0B-62E0-53E8-6FCDE216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260" y="1637877"/>
            <a:ext cx="10023327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Customer name</a:t>
            </a:r>
          </a:p>
        </p:txBody>
      </p:sp>
    </p:spTree>
    <p:extLst>
      <p:ext uri="{BB962C8B-B14F-4D97-AF65-F5344CB8AC3E}">
        <p14:creationId xmlns:p14="http://schemas.microsoft.com/office/powerpoint/2010/main" val="3613273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963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7B714B7-E08C-0385-ED6A-B6CF486F12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tx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E5417C-1B5E-8302-F368-1EA5293F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3352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286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3CDDA8A-68A1-B819-DE29-C5A621EF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544048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556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s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298AF7-91EC-D935-EDFA-2F99B7251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4179"/>
            <a:ext cx="11107214" cy="4693819"/>
          </a:xfrm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88C28-34C4-CC7D-25E8-A983F96A90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tx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865ED0D-9FBD-5855-BA47-B19109AD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3352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8A8453C-E57F-4121-9F56-16600C10B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9017"/>
            <a:ext cx="11107214" cy="4960656"/>
          </a:xfrm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9A51CD-F3C9-78AE-BFE0-0CCD90D8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548323"/>
            <a:ext cx="11102984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8154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s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4010E78-A296-DAFE-53EF-B49555D6E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1" y="1621069"/>
            <a:ext cx="5410712" cy="4706573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6FD76D-5123-1FC7-5DAF-93017805F0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165" y="1621063"/>
            <a:ext cx="5429603" cy="4706573"/>
          </a:xfrm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566F5D8-859E-DCEA-B883-1BF3D6FB37A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tx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128E972-6DF7-AD4C-DCE7-B74164F3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3352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86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s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E688B0-8D97-1E16-A3A8-B70BD7BDF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13" y="1621070"/>
            <a:ext cx="3528000" cy="4715773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805B02B-B00F-F3D5-C9C3-9F5DED58F2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36586" y="1620771"/>
            <a:ext cx="3528000" cy="4715773"/>
          </a:xfrm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5774D58-C7DD-57DD-57C0-6DC2EEDCCA4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28145" y="1621069"/>
            <a:ext cx="3528000" cy="4715773"/>
          </a:xfrm>
        </p:spPr>
        <p:txBody>
          <a:bodyPr lIns="0" tIns="0" rIns="0" bIns="0">
            <a:normAutofit/>
          </a:bodyPr>
          <a:lstStyle>
            <a:lvl1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BC25B1D-682A-2CA9-BAA4-035E5D394AB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4231" y="543004"/>
            <a:ext cx="11107217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tx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4FB2E0-B004-B8B5-021B-C8528034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30" y="833526"/>
            <a:ext cx="11107215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31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85851" y="2435791"/>
            <a:ext cx="4247446" cy="1987398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r>
              <a:rPr lang="en-US" sz="4400" spc="-150" dirty="0">
                <a:latin typeface="Stolzl Book" panose="00000500000000000000" pitchFamily="50" charset="0"/>
              </a:rPr>
              <a:t>On the</a:t>
            </a:r>
          </a:p>
          <a:p>
            <a:pPr algn="l"/>
            <a:r>
              <a:rPr lang="en-US" sz="4400" spc="-150" dirty="0">
                <a:solidFill>
                  <a:schemeClr val="tx1"/>
                </a:solidFill>
                <a:latin typeface="Stolzl Book" panose="00000500000000000000" pitchFamily="50" charset="0"/>
              </a:rPr>
              <a:t>agenda</a:t>
            </a:r>
            <a:r>
              <a:rPr lang="en-US" sz="4400" spc="-150" dirty="0">
                <a:solidFill>
                  <a:schemeClr val="accent1"/>
                </a:solidFill>
                <a:latin typeface="Stolzl Book" panose="00000500000000000000" pitchFamily="50" charset="0"/>
              </a:rPr>
              <a:t>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217F61-D3C5-61EA-4AB8-50A81253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822" y="543169"/>
            <a:ext cx="5498088" cy="5777334"/>
          </a:xfrm>
          <a:noFill/>
        </p:spPr>
        <p:txBody>
          <a:bodyPr lIns="0" tIns="0" rIns="0" bIns="0" anchor="ctr">
            <a:normAutofit/>
          </a:bodyPr>
          <a:lstStyle>
            <a:lvl1pPr>
              <a:defRPr sz="20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8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6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400"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40070-3C48-A22B-9CF6-8B43E1F6F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2917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europe with blue lines&#10;&#10;AI-generated content may be incorrect.">
            <a:extLst>
              <a:ext uri="{FF2B5EF4-FFF2-40B4-BE49-F238E27FC236}">
                <a16:creationId xmlns:a16="http://schemas.microsoft.com/office/drawing/2014/main" id="{889303EF-3181-C460-28DA-2A916F05E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4" b="22153"/>
          <a:stretch>
            <a:fillRect/>
          </a:stretch>
        </p:blipFill>
        <p:spPr>
          <a:xfrm>
            <a:off x="3872395" y="0"/>
            <a:ext cx="8319605" cy="6858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D03313F-9CB1-1AB8-8293-5AFD87248D10}"/>
              </a:ext>
            </a:extLst>
          </p:cNvPr>
          <p:cNvSpPr/>
          <p:nvPr userDrawn="1"/>
        </p:nvSpPr>
        <p:spPr>
          <a:xfrm>
            <a:off x="5510810" y="61606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A60BB3-5B58-3E47-DE28-3149426FFF12}"/>
              </a:ext>
            </a:extLst>
          </p:cNvPr>
          <p:cNvSpPr/>
          <p:nvPr userDrawn="1"/>
        </p:nvSpPr>
        <p:spPr>
          <a:xfrm>
            <a:off x="10560554" y="3015290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4B826C4-2B75-5CD9-8D40-E717323C0749}"/>
              </a:ext>
            </a:extLst>
          </p:cNvPr>
          <p:cNvSpPr/>
          <p:nvPr userDrawn="1"/>
        </p:nvSpPr>
        <p:spPr>
          <a:xfrm>
            <a:off x="10450616" y="2735200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F49439-F5DD-79D7-B81F-87B5C3EE3B45}"/>
              </a:ext>
            </a:extLst>
          </p:cNvPr>
          <p:cNvSpPr/>
          <p:nvPr userDrawn="1"/>
        </p:nvSpPr>
        <p:spPr>
          <a:xfrm>
            <a:off x="10590738" y="3831995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8FE9420-9A7C-4020-89FF-63F5901ED30F}"/>
              </a:ext>
            </a:extLst>
          </p:cNvPr>
          <p:cNvSpPr/>
          <p:nvPr userDrawn="1"/>
        </p:nvSpPr>
        <p:spPr>
          <a:xfrm>
            <a:off x="8870292" y="4299667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1E78965-393D-C394-2D13-87F29C87708C}"/>
              </a:ext>
            </a:extLst>
          </p:cNvPr>
          <p:cNvSpPr/>
          <p:nvPr userDrawn="1"/>
        </p:nvSpPr>
        <p:spPr>
          <a:xfrm>
            <a:off x="8475609" y="416957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37B2DD-1CDF-FC61-2DF2-31FF64962F8D}"/>
              </a:ext>
            </a:extLst>
          </p:cNvPr>
          <p:cNvSpPr/>
          <p:nvPr userDrawn="1"/>
        </p:nvSpPr>
        <p:spPr>
          <a:xfrm>
            <a:off x="8514265" y="4016276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C1D8D81-661B-0579-C583-4A1D04F7E1A5}"/>
              </a:ext>
            </a:extLst>
          </p:cNvPr>
          <p:cNvSpPr/>
          <p:nvPr userDrawn="1"/>
        </p:nvSpPr>
        <p:spPr>
          <a:xfrm>
            <a:off x="9014616" y="4299668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0437F56-C361-1E3C-D08B-C0BCFD470338}"/>
              </a:ext>
            </a:extLst>
          </p:cNvPr>
          <p:cNvSpPr/>
          <p:nvPr userDrawn="1"/>
        </p:nvSpPr>
        <p:spPr>
          <a:xfrm>
            <a:off x="8947881" y="3843505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9CDDF0-5146-69C7-44FD-1D1EAF4B509B}"/>
              </a:ext>
            </a:extLst>
          </p:cNvPr>
          <p:cNvSpPr/>
          <p:nvPr userDrawn="1"/>
        </p:nvSpPr>
        <p:spPr>
          <a:xfrm>
            <a:off x="9851194" y="461428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8C71497-B4B4-48DB-EE6F-F285901B42D2}"/>
              </a:ext>
            </a:extLst>
          </p:cNvPr>
          <p:cNvSpPr/>
          <p:nvPr userDrawn="1"/>
        </p:nvSpPr>
        <p:spPr>
          <a:xfrm>
            <a:off x="9798845" y="3264089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7E410FF-6E22-571C-6955-30E9D9DD6936}"/>
              </a:ext>
            </a:extLst>
          </p:cNvPr>
          <p:cNvSpPr/>
          <p:nvPr userDrawn="1"/>
        </p:nvSpPr>
        <p:spPr>
          <a:xfrm>
            <a:off x="8801029" y="3005796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44728AC-3C87-AC4B-32A8-EB8E81E6F0EC}"/>
              </a:ext>
            </a:extLst>
          </p:cNvPr>
          <p:cNvSpPr/>
          <p:nvPr userDrawn="1"/>
        </p:nvSpPr>
        <p:spPr>
          <a:xfrm>
            <a:off x="8643385" y="3264088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64A50D9-A27A-0BB5-C32F-8864180E4ED5}"/>
              </a:ext>
            </a:extLst>
          </p:cNvPr>
          <p:cNvSpPr/>
          <p:nvPr userDrawn="1"/>
        </p:nvSpPr>
        <p:spPr>
          <a:xfrm>
            <a:off x="11928357" y="5254174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6CCE0F-8584-CFB6-5855-0358E621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  <p:sp>
        <p:nvSpPr>
          <p:cNvPr id="7" name="Rectangle 62">
            <a:extLst>
              <a:ext uri="{FF2B5EF4-FFF2-40B4-BE49-F238E27FC236}">
                <a16:creationId xmlns:a16="http://schemas.microsoft.com/office/drawing/2014/main" id="{A616E776-9793-13A3-1956-352141F987BF}"/>
              </a:ext>
            </a:extLst>
          </p:cNvPr>
          <p:cNvSpPr/>
          <p:nvPr userDrawn="1"/>
        </p:nvSpPr>
        <p:spPr>
          <a:xfrm rot="20540499">
            <a:off x="3900837" y="3521233"/>
            <a:ext cx="2646807" cy="3832616"/>
          </a:xfrm>
          <a:custGeom>
            <a:avLst/>
            <a:gdLst>
              <a:gd name="connsiteX0" fmla="*/ 0 w 2362660"/>
              <a:gd name="connsiteY0" fmla="*/ 0 h 4156226"/>
              <a:gd name="connsiteX1" fmla="*/ 2362660 w 2362660"/>
              <a:gd name="connsiteY1" fmla="*/ 0 h 4156226"/>
              <a:gd name="connsiteX2" fmla="*/ 2362660 w 2362660"/>
              <a:gd name="connsiteY2" fmla="*/ 4156226 h 4156226"/>
              <a:gd name="connsiteX3" fmla="*/ 0 w 2362660"/>
              <a:gd name="connsiteY3" fmla="*/ 4156226 h 4156226"/>
              <a:gd name="connsiteX4" fmla="*/ 0 w 2362660"/>
              <a:gd name="connsiteY4" fmla="*/ 0 h 4156226"/>
              <a:gd name="connsiteX0" fmla="*/ 0 w 2443930"/>
              <a:gd name="connsiteY0" fmla="*/ 0 h 4156226"/>
              <a:gd name="connsiteX1" fmla="*/ 2362660 w 2443930"/>
              <a:gd name="connsiteY1" fmla="*/ 0 h 4156226"/>
              <a:gd name="connsiteX2" fmla="*/ 2443930 w 2443930"/>
              <a:gd name="connsiteY2" fmla="*/ 3805540 h 4156226"/>
              <a:gd name="connsiteX3" fmla="*/ 0 w 2443930"/>
              <a:gd name="connsiteY3" fmla="*/ 4156226 h 4156226"/>
              <a:gd name="connsiteX4" fmla="*/ 0 w 2443930"/>
              <a:gd name="connsiteY4" fmla="*/ 0 h 4156226"/>
              <a:gd name="connsiteX0" fmla="*/ 175056 w 2618986"/>
              <a:gd name="connsiteY0" fmla="*/ 0 h 3805540"/>
              <a:gd name="connsiteX1" fmla="*/ 2537716 w 2618986"/>
              <a:gd name="connsiteY1" fmla="*/ 0 h 3805540"/>
              <a:gd name="connsiteX2" fmla="*/ 2618986 w 2618986"/>
              <a:gd name="connsiteY2" fmla="*/ 3805540 h 3805540"/>
              <a:gd name="connsiteX3" fmla="*/ 0 w 2618986"/>
              <a:gd name="connsiteY3" fmla="*/ 2989046 h 3805540"/>
              <a:gd name="connsiteX4" fmla="*/ 175056 w 2618986"/>
              <a:gd name="connsiteY4" fmla="*/ 0 h 3805540"/>
              <a:gd name="connsiteX0" fmla="*/ 175056 w 2646807"/>
              <a:gd name="connsiteY0" fmla="*/ 0 h 3832616"/>
              <a:gd name="connsiteX1" fmla="*/ 2537716 w 2646807"/>
              <a:gd name="connsiteY1" fmla="*/ 0 h 3832616"/>
              <a:gd name="connsiteX2" fmla="*/ 2646807 w 2646807"/>
              <a:gd name="connsiteY2" fmla="*/ 3832616 h 3832616"/>
              <a:gd name="connsiteX3" fmla="*/ 0 w 2646807"/>
              <a:gd name="connsiteY3" fmla="*/ 2989046 h 3832616"/>
              <a:gd name="connsiteX4" fmla="*/ 175056 w 2646807"/>
              <a:gd name="connsiteY4" fmla="*/ 0 h 383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807" h="3832616">
                <a:moveTo>
                  <a:pt x="175056" y="0"/>
                </a:moveTo>
                <a:lnTo>
                  <a:pt x="2537716" y="0"/>
                </a:lnTo>
                <a:lnTo>
                  <a:pt x="2646807" y="3832616"/>
                </a:lnTo>
                <a:lnTo>
                  <a:pt x="0" y="2989046"/>
                </a:lnTo>
                <a:lnTo>
                  <a:pt x="175056" y="0"/>
                </a:lnTo>
                <a:close/>
              </a:path>
            </a:pathLst>
          </a:custGeom>
          <a:gradFill flip="none" rotWithShape="1">
            <a:gsLst>
              <a:gs pos="4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74C7-F94C-4DAF-2BA0-D8108012CF49}"/>
              </a:ext>
            </a:extLst>
          </p:cNvPr>
          <p:cNvSpPr txBox="1"/>
          <p:nvPr userDrawn="1"/>
        </p:nvSpPr>
        <p:spPr>
          <a:xfrm>
            <a:off x="1082674" y="2435301"/>
            <a:ext cx="6967444" cy="1987398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r>
              <a:rPr lang="en-US" sz="4400" spc="-150" dirty="0">
                <a:latin typeface="+mj-lt"/>
              </a:rPr>
              <a:t>Close to our </a:t>
            </a:r>
          </a:p>
          <a:p>
            <a:pPr algn="l"/>
            <a:r>
              <a:rPr lang="en-US" sz="4400" spc="-150" dirty="0">
                <a:latin typeface="+mj-lt"/>
              </a:rPr>
              <a:t>customers</a:t>
            </a:r>
            <a:r>
              <a:rPr lang="en-US" sz="4400" spc="-150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69551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europe with blue lines&#10;&#10;AI-generated content may be incorrect.">
            <a:extLst>
              <a:ext uri="{FF2B5EF4-FFF2-40B4-BE49-F238E27FC236}">
                <a16:creationId xmlns:a16="http://schemas.microsoft.com/office/drawing/2014/main" id="{889303EF-3181-C460-28DA-2A916F05E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4" b="22153"/>
          <a:stretch>
            <a:fillRect/>
          </a:stretch>
        </p:blipFill>
        <p:spPr>
          <a:xfrm>
            <a:off x="3872395" y="0"/>
            <a:ext cx="8319605" cy="6858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D03313F-9CB1-1AB8-8293-5AFD87248D10}"/>
              </a:ext>
            </a:extLst>
          </p:cNvPr>
          <p:cNvSpPr/>
          <p:nvPr userDrawn="1"/>
        </p:nvSpPr>
        <p:spPr>
          <a:xfrm>
            <a:off x="5510810" y="61606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A60BB3-5B58-3E47-DE28-3149426FFF12}"/>
              </a:ext>
            </a:extLst>
          </p:cNvPr>
          <p:cNvSpPr/>
          <p:nvPr userDrawn="1"/>
        </p:nvSpPr>
        <p:spPr>
          <a:xfrm>
            <a:off x="10560554" y="3015290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4B826C4-2B75-5CD9-8D40-E717323C0749}"/>
              </a:ext>
            </a:extLst>
          </p:cNvPr>
          <p:cNvSpPr/>
          <p:nvPr userDrawn="1"/>
        </p:nvSpPr>
        <p:spPr>
          <a:xfrm>
            <a:off x="10450616" y="2735200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F49439-F5DD-79D7-B81F-87B5C3EE3B45}"/>
              </a:ext>
            </a:extLst>
          </p:cNvPr>
          <p:cNvSpPr/>
          <p:nvPr userDrawn="1"/>
        </p:nvSpPr>
        <p:spPr>
          <a:xfrm>
            <a:off x="10590738" y="3831995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8FE9420-9A7C-4020-89FF-63F5901ED30F}"/>
              </a:ext>
            </a:extLst>
          </p:cNvPr>
          <p:cNvSpPr/>
          <p:nvPr userDrawn="1"/>
        </p:nvSpPr>
        <p:spPr>
          <a:xfrm>
            <a:off x="8870292" y="4299667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1E78965-393D-C394-2D13-87F29C87708C}"/>
              </a:ext>
            </a:extLst>
          </p:cNvPr>
          <p:cNvSpPr/>
          <p:nvPr userDrawn="1"/>
        </p:nvSpPr>
        <p:spPr>
          <a:xfrm>
            <a:off x="8475609" y="416957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37B2DD-1CDF-FC61-2DF2-31FF64962F8D}"/>
              </a:ext>
            </a:extLst>
          </p:cNvPr>
          <p:cNvSpPr/>
          <p:nvPr userDrawn="1"/>
        </p:nvSpPr>
        <p:spPr>
          <a:xfrm>
            <a:off x="8514265" y="4016276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C1D8D81-661B-0579-C583-4A1D04F7E1A5}"/>
              </a:ext>
            </a:extLst>
          </p:cNvPr>
          <p:cNvSpPr/>
          <p:nvPr userDrawn="1"/>
        </p:nvSpPr>
        <p:spPr>
          <a:xfrm>
            <a:off x="9014616" y="4299668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0437F56-C361-1E3C-D08B-C0BCFD470338}"/>
              </a:ext>
            </a:extLst>
          </p:cNvPr>
          <p:cNvSpPr/>
          <p:nvPr userDrawn="1"/>
        </p:nvSpPr>
        <p:spPr>
          <a:xfrm>
            <a:off x="8947881" y="3843505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9CDDF0-5146-69C7-44FD-1D1EAF4B509B}"/>
              </a:ext>
            </a:extLst>
          </p:cNvPr>
          <p:cNvSpPr/>
          <p:nvPr userDrawn="1"/>
        </p:nvSpPr>
        <p:spPr>
          <a:xfrm>
            <a:off x="9851194" y="4614281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8C71497-B4B4-48DB-EE6F-F285901B42D2}"/>
              </a:ext>
            </a:extLst>
          </p:cNvPr>
          <p:cNvSpPr/>
          <p:nvPr userDrawn="1"/>
        </p:nvSpPr>
        <p:spPr>
          <a:xfrm>
            <a:off x="9798845" y="3264089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7E410FF-6E22-571C-6955-30E9D9DD6936}"/>
              </a:ext>
            </a:extLst>
          </p:cNvPr>
          <p:cNvSpPr/>
          <p:nvPr userDrawn="1"/>
        </p:nvSpPr>
        <p:spPr>
          <a:xfrm>
            <a:off x="8801029" y="3005796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44728AC-3C87-AC4B-32A8-EB8E81E6F0EC}"/>
              </a:ext>
            </a:extLst>
          </p:cNvPr>
          <p:cNvSpPr/>
          <p:nvPr userDrawn="1"/>
        </p:nvSpPr>
        <p:spPr>
          <a:xfrm>
            <a:off x="8643385" y="3264088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64A50D9-A27A-0BB5-C32F-8864180E4ED5}"/>
              </a:ext>
            </a:extLst>
          </p:cNvPr>
          <p:cNvSpPr/>
          <p:nvPr userDrawn="1"/>
        </p:nvSpPr>
        <p:spPr>
          <a:xfrm>
            <a:off x="11928357" y="5254174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6CCE0F-8584-CFB6-5855-0358E621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  <p:sp>
        <p:nvSpPr>
          <p:cNvPr id="7" name="Rectangle 62">
            <a:extLst>
              <a:ext uri="{FF2B5EF4-FFF2-40B4-BE49-F238E27FC236}">
                <a16:creationId xmlns:a16="http://schemas.microsoft.com/office/drawing/2014/main" id="{A616E776-9793-13A3-1956-352141F987BF}"/>
              </a:ext>
            </a:extLst>
          </p:cNvPr>
          <p:cNvSpPr/>
          <p:nvPr userDrawn="1"/>
        </p:nvSpPr>
        <p:spPr>
          <a:xfrm rot="20540499">
            <a:off x="3900837" y="3521233"/>
            <a:ext cx="2646807" cy="3832616"/>
          </a:xfrm>
          <a:custGeom>
            <a:avLst/>
            <a:gdLst>
              <a:gd name="connsiteX0" fmla="*/ 0 w 2362660"/>
              <a:gd name="connsiteY0" fmla="*/ 0 h 4156226"/>
              <a:gd name="connsiteX1" fmla="*/ 2362660 w 2362660"/>
              <a:gd name="connsiteY1" fmla="*/ 0 h 4156226"/>
              <a:gd name="connsiteX2" fmla="*/ 2362660 w 2362660"/>
              <a:gd name="connsiteY2" fmla="*/ 4156226 h 4156226"/>
              <a:gd name="connsiteX3" fmla="*/ 0 w 2362660"/>
              <a:gd name="connsiteY3" fmla="*/ 4156226 h 4156226"/>
              <a:gd name="connsiteX4" fmla="*/ 0 w 2362660"/>
              <a:gd name="connsiteY4" fmla="*/ 0 h 4156226"/>
              <a:gd name="connsiteX0" fmla="*/ 0 w 2443930"/>
              <a:gd name="connsiteY0" fmla="*/ 0 h 4156226"/>
              <a:gd name="connsiteX1" fmla="*/ 2362660 w 2443930"/>
              <a:gd name="connsiteY1" fmla="*/ 0 h 4156226"/>
              <a:gd name="connsiteX2" fmla="*/ 2443930 w 2443930"/>
              <a:gd name="connsiteY2" fmla="*/ 3805540 h 4156226"/>
              <a:gd name="connsiteX3" fmla="*/ 0 w 2443930"/>
              <a:gd name="connsiteY3" fmla="*/ 4156226 h 4156226"/>
              <a:gd name="connsiteX4" fmla="*/ 0 w 2443930"/>
              <a:gd name="connsiteY4" fmla="*/ 0 h 4156226"/>
              <a:gd name="connsiteX0" fmla="*/ 175056 w 2618986"/>
              <a:gd name="connsiteY0" fmla="*/ 0 h 3805540"/>
              <a:gd name="connsiteX1" fmla="*/ 2537716 w 2618986"/>
              <a:gd name="connsiteY1" fmla="*/ 0 h 3805540"/>
              <a:gd name="connsiteX2" fmla="*/ 2618986 w 2618986"/>
              <a:gd name="connsiteY2" fmla="*/ 3805540 h 3805540"/>
              <a:gd name="connsiteX3" fmla="*/ 0 w 2618986"/>
              <a:gd name="connsiteY3" fmla="*/ 2989046 h 3805540"/>
              <a:gd name="connsiteX4" fmla="*/ 175056 w 2618986"/>
              <a:gd name="connsiteY4" fmla="*/ 0 h 3805540"/>
              <a:gd name="connsiteX0" fmla="*/ 175056 w 2646807"/>
              <a:gd name="connsiteY0" fmla="*/ 0 h 3832616"/>
              <a:gd name="connsiteX1" fmla="*/ 2537716 w 2646807"/>
              <a:gd name="connsiteY1" fmla="*/ 0 h 3832616"/>
              <a:gd name="connsiteX2" fmla="*/ 2646807 w 2646807"/>
              <a:gd name="connsiteY2" fmla="*/ 3832616 h 3832616"/>
              <a:gd name="connsiteX3" fmla="*/ 0 w 2646807"/>
              <a:gd name="connsiteY3" fmla="*/ 2989046 h 3832616"/>
              <a:gd name="connsiteX4" fmla="*/ 175056 w 2646807"/>
              <a:gd name="connsiteY4" fmla="*/ 0 h 383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807" h="3832616">
                <a:moveTo>
                  <a:pt x="175056" y="0"/>
                </a:moveTo>
                <a:lnTo>
                  <a:pt x="2537716" y="0"/>
                </a:lnTo>
                <a:lnTo>
                  <a:pt x="2646807" y="3832616"/>
                </a:lnTo>
                <a:lnTo>
                  <a:pt x="0" y="2989046"/>
                </a:lnTo>
                <a:lnTo>
                  <a:pt x="175056" y="0"/>
                </a:lnTo>
                <a:close/>
              </a:path>
            </a:pathLst>
          </a:custGeom>
          <a:gradFill flip="none" rotWithShape="1">
            <a:gsLst>
              <a:gs pos="4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834B79A-8E9A-C209-F5B4-6A026F17C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8041" y="2432668"/>
            <a:ext cx="1746000" cy="54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C16DFF-1E90-7CBF-7AC3-6B4B66F8CF3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83924" y="1351178"/>
            <a:ext cx="6086004" cy="270000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23764A-7FD9-0D4C-0E61-B29CDF3F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24" y="1622060"/>
            <a:ext cx="6086004" cy="540000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400" spc="-15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DC3B66-4FE5-919C-E459-A6332792D171}"/>
              </a:ext>
            </a:extLst>
          </p:cNvPr>
          <p:cNvSpPr txBox="1">
            <a:spLocks/>
          </p:cNvSpPr>
          <p:nvPr userDrawn="1"/>
        </p:nvSpPr>
        <p:spPr>
          <a:xfrm>
            <a:off x="1083924" y="2350892"/>
            <a:ext cx="1745884" cy="6949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Stolzl" panose="00000500000000000000" pitchFamily="50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B7F1F299-F1AF-9121-7CE4-79EBDE81C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1809" y="4605162"/>
            <a:ext cx="1746000" cy="540000"/>
          </a:xfrm>
        </p:spPr>
        <p:txBody>
          <a:bodyPr lIns="0" tIns="0" rIns="0" bIns="0"/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CE4AB7DF-0B0E-5BC5-191C-6C9A229B40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565" y="2976511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BD2C0234-945C-867D-BD76-0A9ECE162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7524" y="2975552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3" name="Text Placeholder 54">
            <a:extLst>
              <a:ext uri="{FF2B5EF4-FFF2-40B4-BE49-F238E27FC236}">
                <a16:creationId xmlns:a16="http://schemas.microsoft.com/office/drawing/2014/main" id="{F130D88C-4DC2-B28E-C937-E80BB3DE9E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2013" y="5148140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A919817D-ED43-7525-8E9D-8AAB7F09F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8041" y="3519250"/>
            <a:ext cx="1746000" cy="54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CB2A6072-E50A-97CF-AE07-35DEC468B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5430" y="4603788"/>
            <a:ext cx="1746000" cy="540000"/>
          </a:xfrm>
        </p:spPr>
        <p:txBody>
          <a:bodyPr lIns="0" tIns="0" rIns="0" bIns="0"/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6" name="Text Placeholder 54">
            <a:extLst>
              <a:ext uri="{FF2B5EF4-FFF2-40B4-BE49-F238E27FC236}">
                <a16:creationId xmlns:a16="http://schemas.microsoft.com/office/drawing/2014/main" id="{9ED26E99-48FD-FB5A-0E67-911507F9D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4560" y="4060470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7" name="Text Placeholder 54">
            <a:extLst>
              <a:ext uri="{FF2B5EF4-FFF2-40B4-BE49-F238E27FC236}">
                <a16:creationId xmlns:a16="http://schemas.microsoft.com/office/drawing/2014/main" id="{008BA670-0000-05BE-CD95-1D5F4BD327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9323" y="4060891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8" name="Text Placeholder 54">
            <a:extLst>
              <a:ext uri="{FF2B5EF4-FFF2-40B4-BE49-F238E27FC236}">
                <a16:creationId xmlns:a16="http://schemas.microsoft.com/office/drawing/2014/main" id="{9D11FA59-A131-2A93-BC58-AD0CF1CE92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5634" y="5148140"/>
            <a:ext cx="1746000" cy="1661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/>
                <a:ea typeface="Inter 18pt Light" panose="02000503000000020004" pitchFamily="2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EFD83BFE-5801-9A18-4533-FCD044B87B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4920" y="3517794"/>
            <a:ext cx="1746000" cy="54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2D3AD24F-A82C-ACD3-CDBB-0237E46FE9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4420" y="2433208"/>
            <a:ext cx="1746000" cy="540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>
                <a:latin typeface="Stolzl" panose="00000500000000000000" pitchFamily="50" charset="0"/>
              </a:defRPr>
            </a:lvl1pPr>
          </a:lstStyle>
          <a:p>
            <a:pPr lvl="0"/>
            <a:r>
              <a:rPr lang="en-US" dirty="0"/>
              <a:t>Value</a:t>
            </a:r>
          </a:p>
        </p:txBody>
      </p:sp>
      <p:sp>
        <p:nvSpPr>
          <p:cNvPr id="21" name="Picture Placeholder 84">
            <a:extLst>
              <a:ext uri="{FF2B5EF4-FFF2-40B4-BE49-F238E27FC236}">
                <a16:creationId xmlns:a16="http://schemas.microsoft.com/office/drawing/2014/main" id="{D29AE18F-2726-E681-8D8A-CEBC08C654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0544" y="5787647"/>
            <a:ext cx="1620000" cy="5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92287D80-3DB2-3C13-99CE-81F17AFF7DA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31111" y="5787647"/>
            <a:ext cx="1620000" cy="5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84">
            <a:extLst>
              <a:ext uri="{FF2B5EF4-FFF2-40B4-BE49-F238E27FC236}">
                <a16:creationId xmlns:a16="http://schemas.microsoft.com/office/drawing/2014/main" id="{4D1C3C32-AE1E-12B0-0411-91727C4AF0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16957" y="5786003"/>
            <a:ext cx="1620000" cy="5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2618645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42BD6-AD8E-025C-9C6C-30AB70CC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15250" y="0"/>
            <a:ext cx="447674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F7E6E46-1EA1-3C29-B8AA-573F6B9093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83924" y="2175275"/>
            <a:ext cx="6086004" cy="4142846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6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3924" y="1350200"/>
            <a:ext cx="6086004" cy="270000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3924" y="1627737"/>
            <a:ext cx="6086004" cy="540000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Customer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3FEB4-05FA-1B2D-998B-47DFAA2B2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6901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42BD6-AD8E-025C-9C6C-30AB70CC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01521" y="1307534"/>
            <a:ext cx="3407321" cy="3398245"/>
          </a:xfrm>
          <a:prstGeom prst="flowChartConnector">
            <a:avLst/>
          </a:prstGeom>
          <a:ln>
            <a:gradFill flip="none" rotWithShape="1">
              <a:gsLst>
                <a:gs pos="0">
                  <a:srgbClr val="00EED7"/>
                </a:gs>
                <a:gs pos="100000">
                  <a:srgbClr val="017AFC"/>
                </a:gs>
              </a:gsLst>
              <a:lin ang="18900000" scaled="1"/>
              <a:tileRect/>
            </a:gra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70075EFE-0305-8B1C-3311-DAE160B1D3E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696518" y="5003444"/>
            <a:ext cx="3411592" cy="270000"/>
          </a:xfrm>
        </p:spPr>
        <p:txBody>
          <a:bodyPr wrap="square" lIns="0" tIns="46800" rIns="0" bIns="504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7CDC93C0-B206-5C55-32C9-ECC1A738E6A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696517" y="5275075"/>
            <a:ext cx="3412800" cy="275254"/>
          </a:xfrm>
        </p:spPr>
        <p:txBody>
          <a:bodyPr wrap="square" lIns="0" tIns="54000" rIns="0" bIns="54000" anchor="ctr">
            <a:sp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25F4AE1-3E72-D541-0409-3C66F0E042A0}"/>
              </a:ext>
            </a:extLst>
          </p:cNvPr>
          <p:cNvSpPr/>
          <p:nvPr userDrawn="1"/>
        </p:nvSpPr>
        <p:spPr>
          <a:xfrm>
            <a:off x="7521055" y="767174"/>
            <a:ext cx="270000" cy="270000"/>
          </a:xfrm>
          <a:prstGeom prst="rect">
            <a:avLst/>
          </a:prstGeom>
          <a:solidFill>
            <a:srgbClr val="020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EA031-0E57-75A2-A3B9-30E9C1DE03F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2378" y="1349903"/>
            <a:ext cx="5572302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9D18C7-7CD0-A4B8-5251-468305343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378" y="1627481"/>
            <a:ext cx="5572302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A88C6EEB-1602-85D2-223A-79D2FAB8B7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2378" y="2175884"/>
            <a:ext cx="5572299" cy="134665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Experience summary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B96B8AF-1FBC-E490-5B61-71E131A427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82378" y="3790755"/>
            <a:ext cx="5565616" cy="2522597"/>
          </a:xfrm>
          <a:noFill/>
        </p:spPr>
        <p:txBody>
          <a:bodyPr lIns="0" tIns="0" rIns="0" bIns="0">
            <a:normAutofit/>
          </a:bodyPr>
          <a:lstStyle>
            <a:lvl1pPr>
              <a:defRPr sz="18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1pPr>
            <a:lvl2pPr>
              <a:defRPr sz="14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2pPr>
            <a:lvl3pPr>
              <a:defRPr sz="12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3pPr>
            <a:lvl4pPr>
              <a:defRPr sz="11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4pPr>
            <a:lvl5pPr>
              <a:defRPr sz="1100">
                <a:solidFill>
                  <a:schemeClr val="tx1">
                    <a:alpha val="80000"/>
                  </a:schemeClr>
                </a:solidFill>
                <a:latin typeface="Inter 28pt 28pt Light" panose="02000503000000020004" pitchFamily="2" charset="0"/>
                <a:ea typeface="Inter 28pt 28pt Light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1F33A-119F-D6D8-52E2-74CE3A316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613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ith Screen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FA7C4-8660-AB39-2149-CA5E48C75C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6606" y="2174930"/>
            <a:ext cx="3006000" cy="414319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Customer description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F6061-11D7-DCD7-A2BF-064B2704559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83213" y="1349863"/>
            <a:ext cx="3012512" cy="27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  <a:latin typeface="Inter 18pt 18pt Light" panose="02000503000000020004" pitchFamily="2" charset="0"/>
                <a:ea typeface="Inter 18pt 18pt Light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REFERECENCE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196B57-916E-B259-6B9D-0B0F5A3F1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3431" y="1627397"/>
            <a:ext cx="3013200" cy="540000"/>
          </a:xfrm>
        </p:spPr>
        <p:txBody>
          <a:bodyPr lIns="0" tIns="0" rIns="0" bIns="0" anchor="t" anchorCtr="0">
            <a:noAutofit/>
          </a:bodyPr>
          <a:lstStyle>
            <a:lvl1pPr>
              <a:defRPr sz="2400" spc="-150">
                <a:latin typeface="+mj-lt"/>
              </a:defRPr>
            </a:lvl1pPr>
          </a:lstStyle>
          <a:p>
            <a:r>
              <a:rPr lang="en-US" dirty="0"/>
              <a:t>Customer name</a:t>
            </a:r>
          </a:p>
        </p:txBody>
      </p:sp>
      <p:pic>
        <p:nvPicPr>
          <p:cNvPr id="15" name="Picture 14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5D7D10C0-7CE5-1B4C-369F-6E808B409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57" y="588422"/>
            <a:ext cx="9876609" cy="5823793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74B558-6332-AE87-3A23-5039766AD2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51935" y="1172025"/>
            <a:ext cx="7096125" cy="4400100"/>
          </a:xfrm>
          <a:solidFill>
            <a:schemeClr val="tx2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E7200-278F-7016-AEED-313CFCE53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44" y="539877"/>
            <a:ext cx="1080000" cy="270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8DFEBA-DBA2-74CB-D146-FADDF3C30A7B}"/>
              </a:ext>
            </a:extLst>
          </p:cNvPr>
          <p:cNvCxnSpPr>
            <a:cxnSpLocks/>
          </p:cNvCxnSpPr>
          <p:nvPr userDrawn="1"/>
        </p:nvCxnSpPr>
        <p:spPr>
          <a:xfrm>
            <a:off x="5338060" y="3990562"/>
            <a:ext cx="2700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03493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0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D0E65-F305-5F10-1A88-B29E004A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1F7DE-1A49-C763-7D7D-521EB7B9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42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2" r:id="rId2"/>
    <p:sldLayoutId id="2147483672" r:id="rId3"/>
    <p:sldLayoutId id="2147483682" r:id="rId4"/>
    <p:sldLayoutId id="2147483681" r:id="rId5"/>
    <p:sldLayoutId id="2147483734" r:id="rId6"/>
    <p:sldLayoutId id="2147483698" r:id="rId7"/>
    <p:sldLayoutId id="2147483669" r:id="rId8"/>
    <p:sldLayoutId id="2147483713" r:id="rId9"/>
    <p:sldLayoutId id="2147483705" r:id="rId10"/>
    <p:sldLayoutId id="2147483680" r:id="rId11"/>
    <p:sldLayoutId id="2147483725" r:id="rId12"/>
    <p:sldLayoutId id="2147483712" r:id="rId13"/>
    <p:sldLayoutId id="2147483673" r:id="rId14"/>
    <p:sldLayoutId id="2147483731" r:id="rId15"/>
    <p:sldLayoutId id="2147483679" r:id="rId16"/>
    <p:sldLayoutId id="2147483701" r:id="rId17"/>
    <p:sldLayoutId id="2147483674" r:id="rId18"/>
    <p:sldLayoutId id="2147483675" r:id="rId19"/>
    <p:sldLayoutId id="2147483663" r:id="rId20"/>
    <p:sldLayoutId id="2147483726" r:id="rId21"/>
    <p:sldLayoutId id="2147483683" r:id="rId22"/>
    <p:sldLayoutId id="2147483723" r:id="rId23"/>
    <p:sldLayoutId id="2147483732" r:id="rId24"/>
    <p:sldLayoutId id="2147483733" r:id="rId25"/>
    <p:sldLayoutId id="2147483667" r:id="rId26"/>
    <p:sldLayoutId id="2147483728" r:id="rId27"/>
    <p:sldLayoutId id="2147483662" r:id="rId28"/>
    <p:sldLayoutId id="2147483727" r:id="rId29"/>
    <p:sldLayoutId id="2147483676" r:id="rId30"/>
    <p:sldLayoutId id="214748367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 18pt 18pt Light" panose="02000503000000020004"/>
          <a:ea typeface="Inter 18pt 18pt Light" panose="02000503000000020004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Char char="⁃"/>
        <a:defRPr sz="2400" kern="1200">
          <a:solidFill>
            <a:schemeClr val="tx1">
              <a:alpha val="80000"/>
            </a:schemeClr>
          </a:solidFill>
          <a:latin typeface="Inter 18pt 18pt Light" panose="02000503000000020004"/>
          <a:ea typeface="Inter 18pt 18pt Light" panose="02000503000000020004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Char char="⁃"/>
        <a:defRPr sz="2000" kern="1200">
          <a:solidFill>
            <a:schemeClr val="tx1">
              <a:alpha val="80000"/>
            </a:schemeClr>
          </a:solidFill>
          <a:latin typeface="Inter 18pt 18pt Light" panose="02000503000000020004"/>
          <a:ea typeface="Inter 18pt 18pt Light" panose="02000503000000020004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Char char="⁃"/>
        <a:defRPr sz="1800" kern="1200">
          <a:solidFill>
            <a:schemeClr val="tx1">
              <a:alpha val="80000"/>
            </a:schemeClr>
          </a:solidFill>
          <a:latin typeface="Inter 18pt 18pt Light" panose="02000503000000020004"/>
          <a:ea typeface="Inter 18pt 18pt Light" panose="02000503000000020004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Char char="⁃"/>
        <a:defRPr sz="1800" kern="1200">
          <a:solidFill>
            <a:schemeClr val="tx1">
              <a:alpha val="80000"/>
            </a:schemeClr>
          </a:solidFill>
          <a:latin typeface="Inter 18pt 18pt Light" panose="02000503000000020004"/>
          <a:ea typeface="Inter 18pt 18pt Light" panose="02000503000000020004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D0E65-F305-5F10-1A88-B29E004A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1F7DE-1A49-C763-7D7D-521EB7B99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5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1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4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20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-"/>
        <a:defRPr sz="1800" kern="1200">
          <a:solidFill>
            <a:schemeClr val="tx1"/>
          </a:solidFill>
          <a:latin typeface="Inter 18pt 18pt Light" panose="02000503000000020004" pitchFamily="2" charset="0"/>
          <a:ea typeface="Inter 18pt 18pt Light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950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ark Master Slide">
  <a:themeElements>
    <a:clrScheme name="Pearl Dark Colors">
      <a:dk1>
        <a:srgbClr val="FFFFFF"/>
      </a:dk1>
      <a:lt1>
        <a:srgbClr val="020315"/>
      </a:lt1>
      <a:dk2>
        <a:srgbClr val="FFFFFF"/>
      </a:dk2>
      <a:lt2>
        <a:srgbClr val="020315"/>
      </a:lt2>
      <a:accent1>
        <a:srgbClr val="00EED7"/>
      </a:accent1>
      <a:accent2>
        <a:srgbClr val="017AFC"/>
      </a:accent2>
      <a:accent3>
        <a:srgbClr val="FFAA00"/>
      </a:accent3>
      <a:accent4>
        <a:srgbClr val="8411FF"/>
      </a:accent4>
      <a:accent5>
        <a:srgbClr val="B200FF"/>
      </a:accent5>
      <a:accent6>
        <a:srgbClr val="060A4F"/>
      </a:accent6>
      <a:hlink>
        <a:srgbClr val="FFFFFF"/>
      </a:hlink>
      <a:folHlink>
        <a:srgbClr val="FFFFFF"/>
      </a:folHlink>
    </a:clrScheme>
    <a:fontScheme name="Pearl Fonts">
      <a:majorFont>
        <a:latin typeface="Stolzl Book"/>
        <a:ea typeface=""/>
        <a:cs typeface=""/>
      </a:majorFont>
      <a:minorFont>
        <a:latin typeface="Inter 18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91440" bIns="45720" rtlCol="0" anchor="ctr">
        <a:sp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ight Master Slide">
  <a:themeElements>
    <a:clrScheme name="Pearl Light Colors">
      <a:dk1>
        <a:srgbClr val="060A4F"/>
      </a:dk1>
      <a:lt1>
        <a:srgbClr val="060A4F"/>
      </a:lt1>
      <a:dk2>
        <a:srgbClr val="FFFFFF"/>
      </a:dk2>
      <a:lt2>
        <a:srgbClr val="FFFFFF"/>
      </a:lt2>
      <a:accent1>
        <a:srgbClr val="00EED7"/>
      </a:accent1>
      <a:accent2>
        <a:srgbClr val="017AFC"/>
      </a:accent2>
      <a:accent3>
        <a:srgbClr val="FFAA00"/>
      </a:accent3>
      <a:accent4>
        <a:srgbClr val="8411FF"/>
      </a:accent4>
      <a:accent5>
        <a:srgbClr val="B200FF"/>
      </a:accent5>
      <a:accent6>
        <a:srgbClr val="060A4F"/>
      </a:accent6>
      <a:hlink>
        <a:srgbClr val="060A4F"/>
      </a:hlink>
      <a:folHlink>
        <a:srgbClr val="060A4F"/>
      </a:folHlink>
    </a:clrScheme>
    <a:fontScheme name="Pearl Fonts">
      <a:majorFont>
        <a:latin typeface="Stolzl Book"/>
        <a:ea typeface=""/>
        <a:cs typeface=""/>
      </a:majorFont>
      <a:minorFont>
        <a:latin typeface="Inter 18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arl Light Theme" id="{1F1C7066-61B7-4EA9-89F1-7E001505EC79}" vid="{47EBBE07-8E4E-420B-AC5A-4566FF25D1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553885DFABC042A6D10D693ED98C46" ma:contentTypeVersion="4" ma:contentTypeDescription="Create a new document." ma:contentTypeScope="" ma:versionID="83ba58675af9be24b13cfb660565f6eb">
  <xsd:schema xmlns:xsd="http://www.w3.org/2001/XMLSchema" xmlns:xs="http://www.w3.org/2001/XMLSchema" xmlns:p="http://schemas.microsoft.com/office/2006/metadata/properties" xmlns:ns2="8128936b-c6de-43ef-a278-3639c97ea55b" targetNamespace="http://schemas.microsoft.com/office/2006/metadata/properties" ma:root="true" ma:fieldsID="92925baf2e2ed0a08179cb600e05ed65" ns2:_="">
    <xsd:import namespace="8128936b-c6de-43ef-a278-3639c97ea5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8936b-c6de-43ef-a278-3639c97ea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E7435B-C897-4177-8A67-CBB18F6DDCD5}">
  <ds:schemaRefs>
    <ds:schemaRef ds:uri="8128936b-c6de-43ef-a278-3639c97ea5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6BDE26A-64F8-4B85-900A-2E543BA454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709E32-3F42-4620-97D0-A3A326D374EA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8128936b-c6de-43ef-a278-3639c97ea55b"/>
    <ds:schemaRef ds:uri="http://purl.org/dc/elements/1.1/"/>
    <ds:schemaRef ds:uri="http://purl.org/dc/terms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Inter 18pt 18pt Light</vt:lpstr>
      <vt:lpstr>Inter 28pt 28pt Light</vt:lpstr>
      <vt:lpstr>Stolzl</vt:lpstr>
      <vt:lpstr>Stolzl Book</vt:lpstr>
      <vt:lpstr>Dark Master Slide</vt:lpstr>
      <vt:lpstr>Light Master Slide</vt:lpstr>
      <vt:lpstr>PowerPoint Presentation</vt:lpstr>
    </vt:vector>
  </TitlesOfParts>
  <Company>Pearl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 PoverPoint Template V2</dc:title>
  <dc:creator>Tuomas Haimi;Ole Johan Heintz;Per-Åge Themte</dc:creator>
  <cp:keywords/>
  <dc:description>Updated Templated 09/2025</dc:description>
  <cp:lastModifiedBy>Tuomas Haimi</cp:lastModifiedBy>
  <cp:revision>2</cp:revision>
  <dcterms:created xsi:type="dcterms:W3CDTF">2025-03-07T05:44:31Z</dcterms:created>
  <dcterms:modified xsi:type="dcterms:W3CDTF">2025-09-18T08:51:51Z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0x0101000B553885DFABC042A6D10D693ED98C46</vt:lpwstr>
  </property>
</Properties>
</file>